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4" r:id="rId3"/>
    <p:sldId id="288" r:id="rId4"/>
    <p:sldId id="290" r:id="rId5"/>
    <p:sldId id="289" r:id="rId6"/>
    <p:sldId id="291" r:id="rId7"/>
    <p:sldId id="292" r:id="rId8"/>
    <p:sldId id="293" r:id="rId9"/>
    <p:sldId id="294" r:id="rId10"/>
    <p:sldId id="287" r:id="rId11"/>
    <p:sldId id="285" r:id="rId12"/>
    <p:sldId id="286" r:id="rId1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7" d="100"/>
          <a:sy n="97" d="100"/>
        </p:scale>
        <p:origin x="53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E9476A-DF07-4208-AB0D-1668E37407A4}" type="doc">
      <dgm:prSet loTypeId="urn:microsoft.com/office/officeart/2005/8/layout/h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de-DE"/>
        </a:p>
      </dgm:t>
    </dgm:pt>
    <dgm:pt modelId="{28A4927C-CB8D-4FDF-91A2-E9F9E01A21AA}">
      <dgm:prSet phldrT="[Text]"/>
      <dgm:spPr/>
      <dgm:t>
        <a:bodyPr/>
        <a:lstStyle/>
        <a:p>
          <a:r>
            <a:rPr lang="de-DE" dirty="0"/>
            <a:t>1. Fach	</a:t>
          </a:r>
        </a:p>
      </dgm:t>
    </dgm:pt>
    <dgm:pt modelId="{1037B735-D575-480F-95F5-573EBDB44845}" type="parTrans" cxnId="{B237E29E-32A5-4812-9FA7-48445040D49A}">
      <dgm:prSet/>
      <dgm:spPr/>
      <dgm:t>
        <a:bodyPr/>
        <a:lstStyle/>
        <a:p>
          <a:endParaRPr lang="de-DE"/>
        </a:p>
      </dgm:t>
    </dgm:pt>
    <dgm:pt modelId="{EABAA383-7F3E-443C-A552-353AE7F2DA52}" type="sibTrans" cxnId="{B237E29E-32A5-4812-9FA7-48445040D49A}">
      <dgm:prSet/>
      <dgm:spPr/>
      <dgm:t>
        <a:bodyPr/>
        <a:lstStyle/>
        <a:p>
          <a:endParaRPr lang="de-DE"/>
        </a:p>
      </dgm:t>
    </dgm:pt>
    <dgm:pt modelId="{569135D4-2F9B-4CA2-8648-34B64635454B}">
      <dgm:prSet phldrT="[Text]"/>
      <dgm:spPr/>
      <dgm:t>
        <a:bodyPr/>
        <a:lstStyle/>
        <a:p>
          <a:r>
            <a:rPr lang="de-DE" sz="2000" dirty="0"/>
            <a:t>Deutsch</a:t>
          </a:r>
        </a:p>
      </dgm:t>
    </dgm:pt>
    <dgm:pt modelId="{FEA5286C-0FBE-4471-9D6A-400CBB880927}" type="parTrans" cxnId="{6EAED99F-C945-4428-B620-592076E25A5F}">
      <dgm:prSet/>
      <dgm:spPr/>
      <dgm:t>
        <a:bodyPr/>
        <a:lstStyle/>
        <a:p>
          <a:endParaRPr lang="de-DE"/>
        </a:p>
      </dgm:t>
    </dgm:pt>
    <dgm:pt modelId="{8C24148C-9203-403D-B8E6-A2E580F3A462}" type="sibTrans" cxnId="{6EAED99F-C945-4428-B620-592076E25A5F}">
      <dgm:prSet/>
      <dgm:spPr/>
      <dgm:t>
        <a:bodyPr/>
        <a:lstStyle/>
        <a:p>
          <a:endParaRPr lang="de-DE"/>
        </a:p>
      </dgm:t>
    </dgm:pt>
    <dgm:pt modelId="{95E17E13-54C2-42AF-BEB9-3CF5B7E153F5}">
      <dgm:prSet phldrT="[Text]" custT="1"/>
      <dgm:spPr/>
      <dgm:t>
        <a:bodyPr/>
        <a:lstStyle/>
        <a:p>
          <a:r>
            <a:rPr lang="de-DE" sz="2000" dirty="0"/>
            <a:t>Deutsch als </a:t>
          </a:r>
          <a:r>
            <a:rPr lang="de-DE" sz="1800" dirty="0"/>
            <a:t>Zweitsprache</a:t>
          </a:r>
          <a:endParaRPr lang="de-DE" sz="2000" dirty="0"/>
        </a:p>
      </dgm:t>
    </dgm:pt>
    <dgm:pt modelId="{9DA65FE2-72F2-4AAE-8391-CDF7D1D0AEE3}" type="parTrans" cxnId="{0289991C-F818-47DB-AC26-FDBD2D751DC6}">
      <dgm:prSet/>
      <dgm:spPr/>
      <dgm:t>
        <a:bodyPr/>
        <a:lstStyle/>
        <a:p>
          <a:endParaRPr lang="de-DE"/>
        </a:p>
      </dgm:t>
    </dgm:pt>
    <dgm:pt modelId="{22613C52-F173-415A-BC9B-57C32B2A89A7}" type="sibTrans" cxnId="{0289991C-F818-47DB-AC26-FDBD2D751DC6}">
      <dgm:prSet/>
      <dgm:spPr/>
      <dgm:t>
        <a:bodyPr/>
        <a:lstStyle/>
        <a:p>
          <a:endParaRPr lang="de-DE"/>
        </a:p>
      </dgm:t>
    </dgm:pt>
    <dgm:pt modelId="{FCC63C66-8228-4A18-8686-C00945413D0B}">
      <dgm:prSet phldrT="[Text]"/>
      <dgm:spPr/>
      <dgm:t>
        <a:bodyPr/>
        <a:lstStyle/>
        <a:p>
          <a:r>
            <a:rPr lang="de-DE" dirty="0"/>
            <a:t>2. Fach</a:t>
          </a:r>
        </a:p>
      </dgm:t>
    </dgm:pt>
    <dgm:pt modelId="{D79D70D9-4BBE-457D-950A-B5E456CC6686}" type="parTrans" cxnId="{967802F3-61A4-4A3D-9D3F-7A3B8EE1C7C9}">
      <dgm:prSet/>
      <dgm:spPr/>
      <dgm:t>
        <a:bodyPr/>
        <a:lstStyle/>
        <a:p>
          <a:endParaRPr lang="de-DE"/>
        </a:p>
      </dgm:t>
    </dgm:pt>
    <dgm:pt modelId="{8C8FDD95-BAE1-43CE-B457-3413B4B0F0F3}" type="sibTrans" cxnId="{967802F3-61A4-4A3D-9D3F-7A3B8EE1C7C9}">
      <dgm:prSet/>
      <dgm:spPr/>
      <dgm:t>
        <a:bodyPr/>
        <a:lstStyle/>
        <a:p>
          <a:endParaRPr lang="de-DE"/>
        </a:p>
      </dgm:t>
    </dgm:pt>
    <dgm:pt modelId="{4E1AEB1E-1C87-4DA2-B807-A82A3FEE94BA}">
      <dgm:prSet phldrT="[Text]" custT="1"/>
      <dgm:spPr/>
      <dgm:t>
        <a:bodyPr/>
        <a:lstStyle/>
        <a:p>
          <a:r>
            <a:rPr lang="de-DE" sz="1800" dirty="0"/>
            <a:t>Mathematik</a:t>
          </a:r>
        </a:p>
      </dgm:t>
    </dgm:pt>
    <dgm:pt modelId="{CA0839BF-9127-4261-8197-27D335008F5A}" type="parTrans" cxnId="{CD2772E4-0701-48F5-97E8-10D70C4A8C04}">
      <dgm:prSet/>
      <dgm:spPr/>
      <dgm:t>
        <a:bodyPr/>
        <a:lstStyle/>
        <a:p>
          <a:endParaRPr lang="de-DE"/>
        </a:p>
      </dgm:t>
    </dgm:pt>
    <dgm:pt modelId="{2143B69A-7816-4FBE-ACF8-A02E0CD269D3}" type="sibTrans" cxnId="{CD2772E4-0701-48F5-97E8-10D70C4A8C04}">
      <dgm:prSet/>
      <dgm:spPr/>
      <dgm:t>
        <a:bodyPr/>
        <a:lstStyle/>
        <a:p>
          <a:endParaRPr lang="de-DE"/>
        </a:p>
      </dgm:t>
    </dgm:pt>
    <dgm:pt modelId="{615AA9D4-2ACF-466C-BFA5-AA0754B1B487}">
      <dgm:prSet phldrT="[Text]"/>
      <dgm:spPr/>
      <dgm:t>
        <a:bodyPr/>
        <a:lstStyle/>
        <a:p>
          <a:r>
            <a:rPr lang="de-DE" dirty="0"/>
            <a:t>3. + 4. Fach</a:t>
          </a:r>
        </a:p>
        <a:p>
          <a:r>
            <a:rPr lang="de-DE" dirty="0"/>
            <a:t>2 aus der Liste:</a:t>
          </a:r>
        </a:p>
      </dgm:t>
    </dgm:pt>
    <dgm:pt modelId="{E7B14D97-A4C1-401A-97BF-F623A2CEFDE5}" type="parTrans" cxnId="{337C1544-BF23-42A9-9F25-424BA23D0EDF}">
      <dgm:prSet/>
      <dgm:spPr/>
      <dgm:t>
        <a:bodyPr/>
        <a:lstStyle/>
        <a:p>
          <a:endParaRPr lang="de-DE"/>
        </a:p>
      </dgm:t>
    </dgm:pt>
    <dgm:pt modelId="{C8A0635F-EE7F-4174-BE10-E7E1F70ED205}" type="sibTrans" cxnId="{337C1544-BF23-42A9-9F25-424BA23D0EDF}">
      <dgm:prSet/>
      <dgm:spPr/>
      <dgm:t>
        <a:bodyPr/>
        <a:lstStyle/>
        <a:p>
          <a:endParaRPr lang="de-DE"/>
        </a:p>
      </dgm:t>
    </dgm:pt>
    <dgm:pt modelId="{BF573108-292D-4AB5-96D8-F8D2F3A81D5A}">
      <dgm:prSet phldrT="[Text]" custT="1"/>
      <dgm:spPr/>
      <dgm:t>
        <a:bodyPr/>
        <a:lstStyle/>
        <a:p>
          <a:r>
            <a:rPr lang="de-DE" sz="1800" dirty="0"/>
            <a:t>Englisch</a:t>
          </a:r>
        </a:p>
      </dgm:t>
    </dgm:pt>
    <dgm:pt modelId="{EB9D2057-09FF-4D77-AF3D-765D58E4FB65}" type="parTrans" cxnId="{C6F65F82-AFC9-42ED-BA48-97738361F739}">
      <dgm:prSet/>
      <dgm:spPr/>
      <dgm:t>
        <a:bodyPr/>
        <a:lstStyle/>
        <a:p>
          <a:endParaRPr lang="de-DE"/>
        </a:p>
      </dgm:t>
    </dgm:pt>
    <dgm:pt modelId="{84EC44B5-0AD1-4290-A79D-57E021B03F00}" type="sibTrans" cxnId="{C6F65F82-AFC9-42ED-BA48-97738361F739}">
      <dgm:prSet/>
      <dgm:spPr/>
      <dgm:t>
        <a:bodyPr/>
        <a:lstStyle/>
        <a:p>
          <a:endParaRPr lang="de-DE"/>
        </a:p>
      </dgm:t>
    </dgm:pt>
    <dgm:pt modelId="{F623C05F-2D61-41B5-82C8-41135CE8B162}">
      <dgm:prSet phldrT="[Text]"/>
      <dgm:spPr/>
      <dgm:t>
        <a:bodyPr/>
        <a:lstStyle/>
        <a:p>
          <a:r>
            <a:rPr lang="de-DE" dirty="0"/>
            <a:t>5. Fach</a:t>
          </a:r>
        </a:p>
      </dgm:t>
    </dgm:pt>
    <dgm:pt modelId="{FA7E0056-6E66-4864-B816-8266E6448122}" type="parTrans" cxnId="{965B0388-E27F-40BC-8F3D-68E26D9F4440}">
      <dgm:prSet/>
      <dgm:spPr/>
      <dgm:t>
        <a:bodyPr/>
        <a:lstStyle/>
        <a:p>
          <a:endParaRPr lang="de-DE"/>
        </a:p>
      </dgm:t>
    </dgm:pt>
    <dgm:pt modelId="{1662ADAD-878A-4F6A-BC20-9556D7987ACB}" type="sibTrans" cxnId="{965B0388-E27F-40BC-8F3D-68E26D9F4440}">
      <dgm:prSet/>
      <dgm:spPr/>
      <dgm:t>
        <a:bodyPr/>
        <a:lstStyle/>
        <a:p>
          <a:endParaRPr lang="de-DE"/>
        </a:p>
      </dgm:t>
    </dgm:pt>
    <dgm:pt modelId="{D4B96C64-3FF3-4C1E-AF14-8EBC1CE05647}">
      <dgm:prSet phldrT="[Text]" custT="1"/>
      <dgm:spPr/>
      <dgm:t>
        <a:bodyPr/>
        <a:lstStyle/>
        <a:p>
          <a:r>
            <a:rPr lang="de-DE" sz="1800" dirty="0" err="1"/>
            <a:t>GPG</a:t>
          </a:r>
          <a:endParaRPr lang="de-DE" sz="1800" dirty="0"/>
        </a:p>
      </dgm:t>
    </dgm:pt>
    <dgm:pt modelId="{89C3A617-DC7F-4BF3-B03E-15A46E4CD325}" type="parTrans" cxnId="{811EAB22-F080-49F0-8E58-01529E2F8966}">
      <dgm:prSet/>
      <dgm:spPr/>
      <dgm:t>
        <a:bodyPr/>
        <a:lstStyle/>
        <a:p>
          <a:endParaRPr lang="de-DE"/>
        </a:p>
      </dgm:t>
    </dgm:pt>
    <dgm:pt modelId="{459D8186-CCCA-4C0A-A87F-02DA99722187}" type="sibTrans" cxnId="{811EAB22-F080-49F0-8E58-01529E2F8966}">
      <dgm:prSet/>
      <dgm:spPr/>
      <dgm:t>
        <a:bodyPr/>
        <a:lstStyle/>
        <a:p>
          <a:endParaRPr lang="de-DE"/>
        </a:p>
      </dgm:t>
    </dgm:pt>
    <dgm:pt modelId="{288E46C2-D8F4-416B-8E53-544386A922FA}">
      <dgm:prSet phldrT="[Text]" custT="1"/>
      <dgm:spPr/>
      <dgm:t>
        <a:bodyPr/>
        <a:lstStyle/>
        <a:p>
          <a:r>
            <a:rPr lang="de-DE" sz="1800" dirty="0" err="1"/>
            <a:t>NuT</a:t>
          </a:r>
          <a:endParaRPr lang="de-DE" sz="1800" dirty="0"/>
        </a:p>
      </dgm:t>
    </dgm:pt>
    <dgm:pt modelId="{624BFCB7-8794-4969-ABB2-747FBF5A6136}" type="parTrans" cxnId="{B0638F48-908D-4707-BC3D-226CD653BA3F}">
      <dgm:prSet/>
      <dgm:spPr/>
      <dgm:t>
        <a:bodyPr/>
        <a:lstStyle/>
        <a:p>
          <a:endParaRPr lang="de-DE"/>
        </a:p>
      </dgm:t>
    </dgm:pt>
    <dgm:pt modelId="{3812AB9D-5B7A-4AC0-A4D3-7C166B50205B}" type="sibTrans" cxnId="{B0638F48-908D-4707-BC3D-226CD653BA3F}">
      <dgm:prSet/>
      <dgm:spPr/>
      <dgm:t>
        <a:bodyPr/>
        <a:lstStyle/>
        <a:p>
          <a:endParaRPr lang="de-DE"/>
        </a:p>
      </dgm:t>
    </dgm:pt>
    <dgm:pt modelId="{1335095B-0B90-40E1-B3E8-FDA943257838}">
      <dgm:prSet phldrT="[Text]" custT="1"/>
      <dgm:spPr/>
      <dgm:t>
        <a:bodyPr/>
        <a:lstStyle/>
        <a:p>
          <a:r>
            <a:rPr lang="de-DE" sz="1800" dirty="0"/>
            <a:t>kath. Religion</a:t>
          </a:r>
        </a:p>
      </dgm:t>
    </dgm:pt>
    <dgm:pt modelId="{9F5FC196-4091-41BE-8E44-81DD35F879B2}" type="parTrans" cxnId="{3D29D49E-B980-43F0-A695-D4A962E6E548}">
      <dgm:prSet/>
      <dgm:spPr/>
      <dgm:t>
        <a:bodyPr/>
        <a:lstStyle/>
        <a:p>
          <a:endParaRPr lang="de-DE"/>
        </a:p>
      </dgm:t>
    </dgm:pt>
    <dgm:pt modelId="{49F7C8FA-B99E-4539-9988-172178484391}" type="sibTrans" cxnId="{3D29D49E-B980-43F0-A695-D4A962E6E548}">
      <dgm:prSet/>
      <dgm:spPr/>
      <dgm:t>
        <a:bodyPr/>
        <a:lstStyle/>
        <a:p>
          <a:endParaRPr lang="de-DE"/>
        </a:p>
      </dgm:t>
    </dgm:pt>
    <dgm:pt modelId="{A93CC9FB-C7C9-4FFB-8397-4C14A716F39E}">
      <dgm:prSet phldrT="[Text]" custT="1"/>
      <dgm:spPr/>
      <dgm:t>
        <a:bodyPr/>
        <a:lstStyle/>
        <a:p>
          <a:r>
            <a:rPr lang="de-DE" sz="1800" dirty="0"/>
            <a:t>Projektprüfung</a:t>
          </a:r>
        </a:p>
      </dgm:t>
    </dgm:pt>
    <dgm:pt modelId="{559C6C5A-AFFB-4ACD-9C4C-3AF6AF3DC6C9}" type="parTrans" cxnId="{A1BD605C-AA0A-4F82-A633-E2CAC3811BFA}">
      <dgm:prSet/>
      <dgm:spPr/>
      <dgm:t>
        <a:bodyPr/>
        <a:lstStyle/>
        <a:p>
          <a:endParaRPr lang="de-DE"/>
        </a:p>
      </dgm:t>
    </dgm:pt>
    <dgm:pt modelId="{3CB5B76D-A587-4FD3-9D92-A84EDE1FFFEC}" type="sibTrans" cxnId="{A1BD605C-AA0A-4F82-A633-E2CAC3811BFA}">
      <dgm:prSet/>
      <dgm:spPr/>
      <dgm:t>
        <a:bodyPr/>
        <a:lstStyle/>
        <a:p>
          <a:endParaRPr lang="de-DE"/>
        </a:p>
      </dgm:t>
    </dgm:pt>
    <dgm:pt modelId="{359E7C40-B06C-4DAF-A851-88396F4E8058}">
      <dgm:prSet phldrT="[Text]" custT="1"/>
      <dgm:spPr/>
      <dgm:t>
        <a:bodyPr/>
        <a:lstStyle/>
        <a:p>
          <a:r>
            <a:rPr lang="de-DE" sz="1800" dirty="0" err="1"/>
            <a:t>WiK</a:t>
          </a:r>
          <a:endParaRPr lang="de-DE" sz="1800" dirty="0"/>
        </a:p>
      </dgm:t>
    </dgm:pt>
    <dgm:pt modelId="{16EB1039-C7B6-4F4D-B024-D758424E73A4}" type="parTrans" cxnId="{F5475A32-520C-49C5-8E23-BC33322A3309}">
      <dgm:prSet/>
      <dgm:spPr/>
      <dgm:t>
        <a:bodyPr/>
        <a:lstStyle/>
        <a:p>
          <a:endParaRPr lang="de-DE"/>
        </a:p>
      </dgm:t>
    </dgm:pt>
    <dgm:pt modelId="{5B9579BB-3695-4E58-ABB7-FCC9CCFD960E}" type="sibTrans" cxnId="{F5475A32-520C-49C5-8E23-BC33322A3309}">
      <dgm:prSet/>
      <dgm:spPr/>
      <dgm:t>
        <a:bodyPr/>
        <a:lstStyle/>
        <a:p>
          <a:endParaRPr lang="de-DE"/>
        </a:p>
      </dgm:t>
    </dgm:pt>
    <dgm:pt modelId="{209BA7B1-FDF0-410E-93A9-8640A4325256}">
      <dgm:prSet phldrT="[Text]" custT="1"/>
      <dgm:spPr/>
      <dgm:t>
        <a:bodyPr/>
        <a:lstStyle/>
        <a:p>
          <a:r>
            <a:rPr lang="de-DE" sz="1800" dirty="0"/>
            <a:t>Technik</a:t>
          </a:r>
        </a:p>
      </dgm:t>
    </dgm:pt>
    <dgm:pt modelId="{2648B6A4-2E4B-46B2-9FB1-1F9C5405AE75}" type="parTrans" cxnId="{74F93494-42AA-4CB5-8F58-480E0DC1066F}">
      <dgm:prSet/>
      <dgm:spPr/>
      <dgm:t>
        <a:bodyPr/>
        <a:lstStyle/>
        <a:p>
          <a:endParaRPr lang="de-DE"/>
        </a:p>
      </dgm:t>
    </dgm:pt>
    <dgm:pt modelId="{E25B3F8C-80B0-46C5-BFB7-F008F1851127}" type="sibTrans" cxnId="{74F93494-42AA-4CB5-8F58-480E0DC1066F}">
      <dgm:prSet/>
      <dgm:spPr/>
      <dgm:t>
        <a:bodyPr/>
        <a:lstStyle/>
        <a:p>
          <a:endParaRPr lang="de-DE"/>
        </a:p>
      </dgm:t>
    </dgm:pt>
    <dgm:pt modelId="{D5C62C16-D1C6-46BE-815B-9E474833F638}">
      <dgm:prSet phldrT="[Text]" custT="1"/>
      <dgm:spPr/>
      <dgm:t>
        <a:bodyPr/>
        <a:lstStyle/>
        <a:p>
          <a:r>
            <a:rPr lang="de-DE" sz="1800" dirty="0"/>
            <a:t>Ernährung &amp; Soziales</a:t>
          </a:r>
        </a:p>
      </dgm:t>
    </dgm:pt>
    <dgm:pt modelId="{38F7CD9F-7F51-471E-A080-CF4027EBF405}" type="parTrans" cxnId="{1E8C79F4-F662-47E5-BCEC-29D31EFB20BA}">
      <dgm:prSet/>
      <dgm:spPr/>
      <dgm:t>
        <a:bodyPr/>
        <a:lstStyle/>
        <a:p>
          <a:endParaRPr lang="de-DE"/>
        </a:p>
      </dgm:t>
    </dgm:pt>
    <dgm:pt modelId="{A528F88E-0E25-4765-AA2A-799A63037272}" type="sibTrans" cxnId="{1E8C79F4-F662-47E5-BCEC-29D31EFB20BA}">
      <dgm:prSet/>
      <dgm:spPr/>
      <dgm:t>
        <a:bodyPr/>
        <a:lstStyle/>
        <a:p>
          <a:endParaRPr lang="de-DE"/>
        </a:p>
      </dgm:t>
    </dgm:pt>
    <dgm:pt modelId="{D0F53A51-368A-45E7-96F4-0C0F4B315F7C}">
      <dgm:prSet phldrT="[Text]" custT="1"/>
      <dgm:spPr/>
      <dgm:t>
        <a:bodyPr/>
        <a:lstStyle/>
        <a:p>
          <a:r>
            <a:rPr lang="de-DE" sz="1800" dirty="0"/>
            <a:t>ev. Religion</a:t>
          </a:r>
        </a:p>
      </dgm:t>
    </dgm:pt>
    <dgm:pt modelId="{F976F6F3-B1B4-409F-8CF2-7387CF46DE8E}" type="parTrans" cxnId="{F3DBF72A-9327-4988-86A1-2A0FF6DE765E}">
      <dgm:prSet/>
      <dgm:spPr/>
      <dgm:t>
        <a:bodyPr/>
        <a:lstStyle/>
        <a:p>
          <a:endParaRPr lang="de-DE"/>
        </a:p>
      </dgm:t>
    </dgm:pt>
    <dgm:pt modelId="{51D59006-C969-4D4F-9A85-84BDF5128D29}" type="sibTrans" cxnId="{F3DBF72A-9327-4988-86A1-2A0FF6DE765E}">
      <dgm:prSet/>
      <dgm:spPr/>
      <dgm:t>
        <a:bodyPr/>
        <a:lstStyle/>
        <a:p>
          <a:endParaRPr lang="de-DE"/>
        </a:p>
      </dgm:t>
    </dgm:pt>
    <dgm:pt modelId="{8ABC69E5-86E9-4260-AA22-491FF4FFF628}">
      <dgm:prSet phldrT="[Text]" custT="1"/>
      <dgm:spPr/>
      <dgm:t>
        <a:bodyPr/>
        <a:lstStyle/>
        <a:p>
          <a:r>
            <a:rPr lang="de-DE" sz="1800" dirty="0"/>
            <a:t>Ethik</a:t>
          </a:r>
        </a:p>
      </dgm:t>
    </dgm:pt>
    <dgm:pt modelId="{CA2824DA-91FE-4910-A81C-BFAE6FCBD945}" type="parTrans" cxnId="{38B9D48F-E441-4AB3-B069-07ADC604DE01}">
      <dgm:prSet/>
      <dgm:spPr/>
      <dgm:t>
        <a:bodyPr/>
        <a:lstStyle/>
        <a:p>
          <a:endParaRPr lang="de-DE"/>
        </a:p>
      </dgm:t>
    </dgm:pt>
    <dgm:pt modelId="{45F8FA9B-7787-4221-B011-B458A4716EE3}" type="sibTrans" cxnId="{38B9D48F-E441-4AB3-B069-07ADC604DE01}">
      <dgm:prSet/>
      <dgm:spPr/>
      <dgm:t>
        <a:bodyPr/>
        <a:lstStyle/>
        <a:p>
          <a:endParaRPr lang="de-DE"/>
        </a:p>
      </dgm:t>
    </dgm:pt>
    <dgm:pt modelId="{8F0930D2-DC6B-46F3-9F9C-AFC8667A638F}">
      <dgm:prSet phldrT="[Text]" custT="1"/>
      <dgm:spPr/>
      <dgm:t>
        <a:bodyPr/>
        <a:lstStyle/>
        <a:p>
          <a:r>
            <a:rPr lang="de-DE" sz="1800" dirty="0"/>
            <a:t>Sport</a:t>
          </a:r>
        </a:p>
      </dgm:t>
    </dgm:pt>
    <dgm:pt modelId="{47225C45-1556-4036-B7CC-118F635A14FA}" type="parTrans" cxnId="{918E270D-E0EF-42E8-A672-32C8790CF54C}">
      <dgm:prSet/>
      <dgm:spPr/>
      <dgm:t>
        <a:bodyPr/>
        <a:lstStyle/>
        <a:p>
          <a:endParaRPr lang="de-DE"/>
        </a:p>
      </dgm:t>
    </dgm:pt>
    <dgm:pt modelId="{E60C3C58-4036-41E8-BFD7-384F40824211}" type="sibTrans" cxnId="{918E270D-E0EF-42E8-A672-32C8790CF54C}">
      <dgm:prSet/>
      <dgm:spPr/>
      <dgm:t>
        <a:bodyPr/>
        <a:lstStyle/>
        <a:p>
          <a:endParaRPr lang="de-DE"/>
        </a:p>
      </dgm:t>
    </dgm:pt>
    <dgm:pt modelId="{56586612-BB06-4DA2-B7D5-D9522DCFC924}">
      <dgm:prSet phldrT="[Text]" custT="1"/>
      <dgm:spPr/>
      <dgm:t>
        <a:bodyPr/>
        <a:lstStyle/>
        <a:p>
          <a:r>
            <a:rPr lang="de-DE" sz="1800" dirty="0"/>
            <a:t>Leichtathletik </a:t>
          </a:r>
          <a:r>
            <a:rPr lang="de-DE" sz="1200" dirty="0"/>
            <a:t>(Laufen, Werfen oder Kugelstoßen, Weitsprung)</a:t>
          </a:r>
        </a:p>
      </dgm:t>
    </dgm:pt>
    <dgm:pt modelId="{90701FAD-655E-43BE-A987-507504D66C33}" type="parTrans" cxnId="{577DC02D-A4B8-4E43-85CD-971518A55420}">
      <dgm:prSet/>
      <dgm:spPr/>
      <dgm:t>
        <a:bodyPr/>
        <a:lstStyle/>
        <a:p>
          <a:endParaRPr lang="de-DE"/>
        </a:p>
      </dgm:t>
    </dgm:pt>
    <dgm:pt modelId="{82EB03B8-C94A-429F-B99C-BF5E27434AF7}" type="sibTrans" cxnId="{577DC02D-A4B8-4E43-85CD-971518A55420}">
      <dgm:prSet/>
      <dgm:spPr/>
      <dgm:t>
        <a:bodyPr/>
        <a:lstStyle/>
        <a:p>
          <a:endParaRPr lang="de-DE"/>
        </a:p>
      </dgm:t>
    </dgm:pt>
    <dgm:pt modelId="{5E6CB131-4DC5-4022-AFD9-4D5D1AEA3A9E}">
      <dgm:prSet phldrT="[Text]" custT="1"/>
      <dgm:spPr/>
      <dgm:t>
        <a:bodyPr/>
        <a:lstStyle/>
        <a:p>
          <a:r>
            <a:rPr lang="de-DE" sz="1800" dirty="0"/>
            <a:t>Fußball oder Basketball</a:t>
          </a:r>
        </a:p>
      </dgm:t>
    </dgm:pt>
    <dgm:pt modelId="{8F1A5BF9-EF05-4800-A618-2DBFBE6A515F}" type="parTrans" cxnId="{63320089-7AE7-4B28-87EF-2B79FA071E1A}">
      <dgm:prSet/>
      <dgm:spPr/>
      <dgm:t>
        <a:bodyPr/>
        <a:lstStyle/>
        <a:p>
          <a:endParaRPr lang="de-DE"/>
        </a:p>
      </dgm:t>
    </dgm:pt>
    <dgm:pt modelId="{C198BB18-06DB-4B57-B466-A9E66F6C5594}" type="sibTrans" cxnId="{63320089-7AE7-4B28-87EF-2B79FA071E1A}">
      <dgm:prSet/>
      <dgm:spPr/>
      <dgm:t>
        <a:bodyPr/>
        <a:lstStyle/>
        <a:p>
          <a:endParaRPr lang="de-DE"/>
        </a:p>
      </dgm:t>
    </dgm:pt>
    <dgm:pt modelId="{8B399336-6920-4EB4-A099-7CD722302F11}">
      <dgm:prSet phldrT="[Text]" custT="1"/>
      <dgm:spPr/>
      <dgm:t>
        <a:bodyPr/>
        <a:lstStyle/>
        <a:p>
          <a:r>
            <a:rPr lang="de-DE" sz="1800" dirty="0"/>
            <a:t>Musik</a:t>
          </a:r>
        </a:p>
      </dgm:t>
    </dgm:pt>
    <dgm:pt modelId="{2B1E7D94-CE1A-4A0D-ADBB-7585D13C947E}" type="parTrans" cxnId="{D155D135-1CDF-43D2-AEAD-CC5FC694C41C}">
      <dgm:prSet/>
      <dgm:spPr/>
      <dgm:t>
        <a:bodyPr/>
        <a:lstStyle/>
        <a:p>
          <a:endParaRPr lang="de-DE"/>
        </a:p>
      </dgm:t>
    </dgm:pt>
    <dgm:pt modelId="{438502F4-1C80-4737-A33C-133EB8AA0C5B}" type="sibTrans" cxnId="{D155D135-1CDF-43D2-AEAD-CC5FC694C41C}">
      <dgm:prSet/>
      <dgm:spPr/>
      <dgm:t>
        <a:bodyPr/>
        <a:lstStyle/>
        <a:p>
          <a:endParaRPr lang="de-DE"/>
        </a:p>
      </dgm:t>
    </dgm:pt>
    <dgm:pt modelId="{704F0B5F-C139-4EED-8D4D-EEEC45589DC8}">
      <dgm:prSet phldrT="[Text]" custT="1"/>
      <dgm:spPr/>
      <dgm:t>
        <a:bodyPr/>
        <a:lstStyle/>
        <a:p>
          <a:r>
            <a:rPr lang="de-DE" sz="1800" dirty="0"/>
            <a:t>Kunst</a:t>
          </a:r>
        </a:p>
      </dgm:t>
    </dgm:pt>
    <dgm:pt modelId="{2FFBE56C-8838-4699-B909-AA305F2ECF80}" type="parTrans" cxnId="{445EE599-0A45-40FF-A1EC-BE669E007E70}">
      <dgm:prSet/>
      <dgm:spPr/>
      <dgm:t>
        <a:bodyPr/>
        <a:lstStyle/>
        <a:p>
          <a:endParaRPr lang="de-DE"/>
        </a:p>
      </dgm:t>
    </dgm:pt>
    <dgm:pt modelId="{972AF5DF-E804-4FFB-90A8-91111BEB73F8}" type="sibTrans" cxnId="{445EE599-0A45-40FF-A1EC-BE669E007E70}">
      <dgm:prSet/>
      <dgm:spPr/>
      <dgm:t>
        <a:bodyPr/>
        <a:lstStyle/>
        <a:p>
          <a:endParaRPr lang="de-DE"/>
        </a:p>
      </dgm:t>
    </dgm:pt>
    <dgm:pt modelId="{460D6F88-2C84-41F0-9BB6-E429B939BCE5}">
      <dgm:prSet phldrT="[Text]" custT="1"/>
      <dgm:spPr/>
      <dgm:t>
        <a:bodyPr/>
        <a:lstStyle/>
        <a:p>
          <a:r>
            <a:rPr lang="de-DE" sz="1800" dirty="0"/>
            <a:t>Informatik</a:t>
          </a:r>
        </a:p>
      </dgm:t>
    </dgm:pt>
    <dgm:pt modelId="{D42FCFA2-EC17-4128-93FC-84AB2F39A4A4}" type="parTrans" cxnId="{F8DEBE61-A829-4008-8117-80CD7B282C5D}">
      <dgm:prSet/>
      <dgm:spPr/>
      <dgm:t>
        <a:bodyPr/>
        <a:lstStyle/>
        <a:p>
          <a:endParaRPr lang="de-DE"/>
        </a:p>
      </dgm:t>
    </dgm:pt>
    <dgm:pt modelId="{98FDFB65-9E7C-4A8D-BED6-8A9A91072478}" type="sibTrans" cxnId="{F8DEBE61-A829-4008-8117-80CD7B282C5D}">
      <dgm:prSet/>
      <dgm:spPr/>
      <dgm:t>
        <a:bodyPr/>
        <a:lstStyle/>
        <a:p>
          <a:endParaRPr lang="de-DE"/>
        </a:p>
      </dgm:t>
    </dgm:pt>
    <dgm:pt modelId="{C2786A31-C25A-403D-8764-9963AC25DCDE}" type="pres">
      <dgm:prSet presAssocID="{42E9476A-DF07-4208-AB0D-1668E37407A4}" presName="Name0" presStyleCnt="0">
        <dgm:presLayoutVars>
          <dgm:dir/>
          <dgm:animLvl val="lvl"/>
          <dgm:resizeHandles val="exact"/>
        </dgm:presLayoutVars>
      </dgm:prSet>
      <dgm:spPr/>
    </dgm:pt>
    <dgm:pt modelId="{7A8F6391-9C7A-443C-BFBB-79BD10CE50BE}" type="pres">
      <dgm:prSet presAssocID="{28A4927C-CB8D-4FDF-91A2-E9F9E01A21AA}" presName="composite" presStyleCnt="0"/>
      <dgm:spPr/>
    </dgm:pt>
    <dgm:pt modelId="{395D3F8D-7D75-42FE-A43C-C56FC182CE11}" type="pres">
      <dgm:prSet presAssocID="{28A4927C-CB8D-4FDF-91A2-E9F9E01A21AA}" presName="parTx" presStyleLbl="alignNode1" presStyleIdx="0" presStyleCnt="4" custLinFactNeighborX="-2734" custLinFactNeighborY="83573">
        <dgm:presLayoutVars>
          <dgm:chMax val="0"/>
          <dgm:chPref val="0"/>
          <dgm:bulletEnabled val="1"/>
        </dgm:presLayoutVars>
      </dgm:prSet>
      <dgm:spPr/>
    </dgm:pt>
    <dgm:pt modelId="{93849257-6189-4262-A1BC-1E220B3CE5ED}" type="pres">
      <dgm:prSet presAssocID="{28A4927C-CB8D-4FDF-91A2-E9F9E01A21AA}" presName="desTx" presStyleLbl="alignAccFollowNode1" presStyleIdx="0" presStyleCnt="4" custLinFactNeighborX="-2734" custLinFactNeighborY="19940">
        <dgm:presLayoutVars>
          <dgm:bulletEnabled val="1"/>
        </dgm:presLayoutVars>
      </dgm:prSet>
      <dgm:spPr/>
    </dgm:pt>
    <dgm:pt modelId="{B234184C-2B5D-447E-8D67-50E0E4991B55}" type="pres">
      <dgm:prSet presAssocID="{EABAA383-7F3E-443C-A552-353AE7F2DA52}" presName="space" presStyleCnt="0"/>
      <dgm:spPr/>
    </dgm:pt>
    <dgm:pt modelId="{2E09CB76-8C31-44B0-B920-C8C4C178F22D}" type="pres">
      <dgm:prSet presAssocID="{FCC63C66-8228-4A18-8686-C00945413D0B}" presName="composite" presStyleCnt="0"/>
      <dgm:spPr/>
    </dgm:pt>
    <dgm:pt modelId="{3E964759-5D24-4D96-A2DC-67D3AC66F1E1}" type="pres">
      <dgm:prSet presAssocID="{FCC63C66-8228-4A18-8686-C00945413D0B}" presName="parTx" presStyleLbl="alignNode1" presStyleIdx="1" presStyleCnt="4" custLinFactNeighborX="-1172" custLinFactNeighborY="81535">
        <dgm:presLayoutVars>
          <dgm:chMax val="0"/>
          <dgm:chPref val="0"/>
          <dgm:bulletEnabled val="1"/>
        </dgm:presLayoutVars>
      </dgm:prSet>
      <dgm:spPr/>
    </dgm:pt>
    <dgm:pt modelId="{0142B8F1-D26C-457B-B46D-27E8DBA434F4}" type="pres">
      <dgm:prSet presAssocID="{FCC63C66-8228-4A18-8686-C00945413D0B}" presName="desTx" presStyleLbl="alignAccFollowNode1" presStyleIdx="1" presStyleCnt="4" custLinFactNeighborX="-1562" custLinFactNeighborY="19696">
        <dgm:presLayoutVars>
          <dgm:bulletEnabled val="1"/>
        </dgm:presLayoutVars>
      </dgm:prSet>
      <dgm:spPr/>
    </dgm:pt>
    <dgm:pt modelId="{3A08C0C8-A37C-4925-90F7-CD702F8B2186}" type="pres">
      <dgm:prSet presAssocID="{8C8FDD95-BAE1-43CE-B457-3413B4B0F0F3}" presName="space" presStyleCnt="0"/>
      <dgm:spPr/>
    </dgm:pt>
    <dgm:pt modelId="{E8353CF3-8ED9-4199-93A6-CD54FB820CAA}" type="pres">
      <dgm:prSet presAssocID="{615AA9D4-2ACF-466C-BFA5-AA0754B1B487}" presName="composite" presStyleCnt="0"/>
      <dgm:spPr/>
    </dgm:pt>
    <dgm:pt modelId="{02B62A6F-3870-4292-A781-ECCDAB0F53E5}" type="pres">
      <dgm:prSet presAssocID="{615AA9D4-2ACF-466C-BFA5-AA0754B1B487}" presName="parTx" presStyleLbl="alignNode1" presStyleIdx="2" presStyleCnt="4" custLinFactNeighborX="-1449" custLinFactNeighborY="81535">
        <dgm:presLayoutVars>
          <dgm:chMax val="0"/>
          <dgm:chPref val="0"/>
          <dgm:bulletEnabled val="1"/>
        </dgm:presLayoutVars>
      </dgm:prSet>
      <dgm:spPr/>
    </dgm:pt>
    <dgm:pt modelId="{F37C18A1-8D96-405F-8EB5-1C334C6013C2}" type="pres">
      <dgm:prSet presAssocID="{615AA9D4-2ACF-466C-BFA5-AA0754B1B487}" presName="desTx" presStyleLbl="alignAccFollowNode1" presStyleIdx="2" presStyleCnt="4" custLinFactNeighborX="-1449" custLinFactNeighborY="19742">
        <dgm:presLayoutVars>
          <dgm:bulletEnabled val="1"/>
        </dgm:presLayoutVars>
      </dgm:prSet>
      <dgm:spPr/>
    </dgm:pt>
    <dgm:pt modelId="{168E96B7-820E-4FDE-93EE-C6674BE06F2E}" type="pres">
      <dgm:prSet presAssocID="{C8A0635F-EE7F-4174-BE10-E7E1F70ED205}" presName="space" presStyleCnt="0"/>
      <dgm:spPr/>
    </dgm:pt>
    <dgm:pt modelId="{095ACF0A-BA07-4622-88B1-2E79B4511200}" type="pres">
      <dgm:prSet presAssocID="{F623C05F-2D61-41B5-82C8-41135CE8B162}" presName="composite" presStyleCnt="0"/>
      <dgm:spPr/>
    </dgm:pt>
    <dgm:pt modelId="{7CAB7D18-40F5-4BC1-A6D6-9783DB34BE44}" type="pres">
      <dgm:prSet presAssocID="{F623C05F-2D61-41B5-82C8-41135CE8B162}" presName="parTx" presStyleLbl="alignNode1" presStyleIdx="3" presStyleCnt="4" custLinFactNeighborY="84592">
        <dgm:presLayoutVars>
          <dgm:chMax val="0"/>
          <dgm:chPref val="0"/>
          <dgm:bulletEnabled val="1"/>
        </dgm:presLayoutVars>
      </dgm:prSet>
      <dgm:spPr/>
    </dgm:pt>
    <dgm:pt modelId="{238BD408-319A-4D14-9A2A-269843B8B6E4}" type="pres">
      <dgm:prSet presAssocID="{F623C05F-2D61-41B5-82C8-41135CE8B162}" presName="desTx" presStyleLbl="alignAccFollowNode1" presStyleIdx="3" presStyleCnt="4" custLinFactNeighborX="781" custLinFactNeighborY="20228">
        <dgm:presLayoutVars>
          <dgm:bulletEnabled val="1"/>
        </dgm:presLayoutVars>
      </dgm:prSet>
      <dgm:spPr/>
    </dgm:pt>
  </dgm:ptLst>
  <dgm:cxnLst>
    <dgm:cxn modelId="{6BA68D02-5B70-4043-A940-D849EAA09A61}" type="presOf" srcId="{8F0930D2-DC6B-46F3-9F9C-AFC8667A638F}" destId="{238BD408-319A-4D14-9A2A-269843B8B6E4}" srcOrd="0" destOrd="3" presId="urn:microsoft.com/office/officeart/2005/8/layout/hList1"/>
    <dgm:cxn modelId="{918E270D-E0EF-42E8-A672-32C8790CF54C}" srcId="{F623C05F-2D61-41B5-82C8-41135CE8B162}" destId="{8F0930D2-DC6B-46F3-9F9C-AFC8667A638F}" srcOrd="3" destOrd="0" parTransId="{47225C45-1556-4036-B7CC-118F635A14FA}" sibTransId="{E60C3C58-4036-41E8-BFD7-384F40824211}"/>
    <dgm:cxn modelId="{5003A40D-C271-4CF9-AC0F-0D1F7FDD8808}" type="presOf" srcId="{288E46C2-D8F4-416B-8E53-544386A922FA}" destId="{F37C18A1-8D96-405F-8EB5-1C334C6013C2}" srcOrd="0" destOrd="2" presId="urn:microsoft.com/office/officeart/2005/8/layout/hList1"/>
    <dgm:cxn modelId="{93917012-75BC-400E-BFE9-8683BA51030C}" type="presOf" srcId="{4E1AEB1E-1C87-4DA2-B807-A82A3FEE94BA}" destId="{0142B8F1-D26C-457B-B46D-27E8DBA434F4}" srcOrd="0" destOrd="0" presId="urn:microsoft.com/office/officeart/2005/8/layout/hList1"/>
    <dgm:cxn modelId="{8E915316-B692-4032-ACBB-EC91D476EDCC}" type="presOf" srcId="{8B399336-6920-4EB4-A099-7CD722302F11}" destId="{238BD408-319A-4D14-9A2A-269843B8B6E4}" srcOrd="0" destOrd="6" presId="urn:microsoft.com/office/officeart/2005/8/layout/hList1"/>
    <dgm:cxn modelId="{0289991C-F818-47DB-AC26-FDBD2D751DC6}" srcId="{28A4927C-CB8D-4FDF-91A2-E9F9E01A21AA}" destId="{95E17E13-54C2-42AF-BEB9-3CF5B7E153F5}" srcOrd="1" destOrd="0" parTransId="{9DA65FE2-72F2-4AAE-8391-CDF7D1D0AEE3}" sibTransId="{22613C52-F173-415A-BC9B-57C32B2A89A7}"/>
    <dgm:cxn modelId="{7F82D31D-02C4-4315-8588-FF71D6412155}" type="presOf" srcId="{95E17E13-54C2-42AF-BEB9-3CF5B7E153F5}" destId="{93849257-6189-4262-A1BC-1E220B3CE5ED}" srcOrd="0" destOrd="1" presId="urn:microsoft.com/office/officeart/2005/8/layout/hList1"/>
    <dgm:cxn modelId="{811EAB22-F080-49F0-8E58-01529E2F8966}" srcId="{615AA9D4-2ACF-466C-BFA5-AA0754B1B487}" destId="{D4B96C64-3FF3-4C1E-AF14-8EBC1CE05647}" srcOrd="1" destOrd="0" parTransId="{89C3A617-DC7F-4BF3-B03E-15A46E4CD325}" sibTransId="{459D8186-CCCA-4C0A-A87F-02DA99722187}"/>
    <dgm:cxn modelId="{F3DBF72A-9327-4988-86A1-2A0FF6DE765E}" srcId="{F623C05F-2D61-41B5-82C8-41135CE8B162}" destId="{D0F53A51-368A-45E7-96F4-0C0F4B315F7C}" srcOrd="1" destOrd="0" parTransId="{F976F6F3-B1B4-409F-8CF2-7387CF46DE8E}" sibTransId="{51D59006-C969-4D4F-9A85-84BDF5128D29}"/>
    <dgm:cxn modelId="{577DC02D-A4B8-4E43-85CD-971518A55420}" srcId="{8F0930D2-DC6B-46F3-9F9C-AFC8667A638F}" destId="{56586612-BB06-4DA2-B7D5-D9522DCFC924}" srcOrd="0" destOrd="0" parTransId="{90701FAD-655E-43BE-A987-507504D66C33}" sibTransId="{82EB03B8-C94A-429F-B99C-BF5E27434AF7}"/>
    <dgm:cxn modelId="{F5475A32-520C-49C5-8E23-BC33322A3309}" srcId="{A93CC9FB-C7C9-4FFB-8397-4C14A716F39E}" destId="{359E7C40-B06C-4DAF-A851-88396F4E8058}" srcOrd="0" destOrd="0" parTransId="{16EB1039-C7B6-4F4D-B024-D758424E73A4}" sibTransId="{5B9579BB-3695-4E58-ABB7-FCC9CCFD960E}"/>
    <dgm:cxn modelId="{D155D135-1CDF-43D2-AEAD-CC5FC694C41C}" srcId="{F623C05F-2D61-41B5-82C8-41135CE8B162}" destId="{8B399336-6920-4EB4-A099-7CD722302F11}" srcOrd="4" destOrd="0" parTransId="{2B1E7D94-CE1A-4A0D-ADBB-7585D13C947E}" sibTransId="{438502F4-1C80-4737-A33C-133EB8AA0C5B}"/>
    <dgm:cxn modelId="{FAB0A93B-5D60-4835-AB1F-BC6E24B9E9B1}" type="presOf" srcId="{1335095B-0B90-40E1-B3E8-FDA943257838}" destId="{238BD408-319A-4D14-9A2A-269843B8B6E4}" srcOrd="0" destOrd="0" presId="urn:microsoft.com/office/officeart/2005/8/layout/hList1"/>
    <dgm:cxn modelId="{A1BD605C-AA0A-4F82-A633-E2CAC3811BFA}" srcId="{615AA9D4-2ACF-466C-BFA5-AA0754B1B487}" destId="{A93CC9FB-C7C9-4FFB-8397-4C14A716F39E}" srcOrd="3" destOrd="0" parTransId="{559C6C5A-AFFB-4ACD-9C4C-3AF6AF3DC6C9}" sibTransId="{3CB5B76D-A587-4FD3-9D92-A84EDE1FFFEC}"/>
    <dgm:cxn modelId="{F8DEBE61-A829-4008-8117-80CD7B282C5D}" srcId="{F623C05F-2D61-41B5-82C8-41135CE8B162}" destId="{460D6F88-2C84-41F0-9BB6-E429B939BCE5}" srcOrd="6" destOrd="0" parTransId="{D42FCFA2-EC17-4128-93FC-84AB2F39A4A4}" sibTransId="{98FDFB65-9E7C-4A8D-BED6-8A9A91072478}"/>
    <dgm:cxn modelId="{337C1544-BF23-42A9-9F25-424BA23D0EDF}" srcId="{42E9476A-DF07-4208-AB0D-1668E37407A4}" destId="{615AA9D4-2ACF-466C-BFA5-AA0754B1B487}" srcOrd="2" destOrd="0" parTransId="{E7B14D97-A4C1-401A-97BF-F623A2CEFDE5}" sibTransId="{C8A0635F-EE7F-4174-BE10-E7E1F70ED205}"/>
    <dgm:cxn modelId="{9C9B9C46-F80D-4F1A-A085-3084ADB380FB}" type="presOf" srcId="{D0F53A51-368A-45E7-96F4-0C0F4B315F7C}" destId="{238BD408-319A-4D14-9A2A-269843B8B6E4}" srcOrd="0" destOrd="1" presId="urn:microsoft.com/office/officeart/2005/8/layout/hList1"/>
    <dgm:cxn modelId="{B0638F48-908D-4707-BC3D-226CD653BA3F}" srcId="{615AA9D4-2ACF-466C-BFA5-AA0754B1B487}" destId="{288E46C2-D8F4-416B-8E53-544386A922FA}" srcOrd="2" destOrd="0" parTransId="{624BFCB7-8794-4969-ABB2-747FBF5A6136}" sibTransId="{3812AB9D-5B7A-4AC0-A4D3-7C166B50205B}"/>
    <dgm:cxn modelId="{AE9AB87C-D6B5-4FA8-99B5-48D8A676416B}" type="presOf" srcId="{704F0B5F-C139-4EED-8D4D-EEEC45589DC8}" destId="{238BD408-319A-4D14-9A2A-269843B8B6E4}" srcOrd="0" destOrd="7" presId="urn:microsoft.com/office/officeart/2005/8/layout/hList1"/>
    <dgm:cxn modelId="{7EAEE47C-191E-4977-A431-4A8E51E01BF2}" type="presOf" srcId="{BF573108-292D-4AB5-96D8-F8D2F3A81D5A}" destId="{F37C18A1-8D96-405F-8EB5-1C334C6013C2}" srcOrd="0" destOrd="0" presId="urn:microsoft.com/office/officeart/2005/8/layout/hList1"/>
    <dgm:cxn modelId="{C6F65F82-AFC9-42ED-BA48-97738361F739}" srcId="{615AA9D4-2ACF-466C-BFA5-AA0754B1B487}" destId="{BF573108-292D-4AB5-96D8-F8D2F3A81D5A}" srcOrd="0" destOrd="0" parTransId="{EB9D2057-09FF-4D77-AF3D-765D58E4FB65}" sibTransId="{84EC44B5-0AD1-4290-A79D-57E021B03F00}"/>
    <dgm:cxn modelId="{965B0388-E27F-40BC-8F3D-68E26D9F4440}" srcId="{42E9476A-DF07-4208-AB0D-1668E37407A4}" destId="{F623C05F-2D61-41B5-82C8-41135CE8B162}" srcOrd="3" destOrd="0" parTransId="{FA7E0056-6E66-4864-B816-8266E6448122}" sibTransId="{1662ADAD-878A-4F6A-BC20-9556D7987ACB}"/>
    <dgm:cxn modelId="{63320089-7AE7-4B28-87EF-2B79FA071E1A}" srcId="{8F0930D2-DC6B-46F3-9F9C-AFC8667A638F}" destId="{5E6CB131-4DC5-4022-AFD9-4D5D1AEA3A9E}" srcOrd="1" destOrd="0" parTransId="{8F1A5BF9-EF05-4800-A618-2DBFBE6A515F}" sibTransId="{C198BB18-06DB-4B57-B466-A9E66F6C5594}"/>
    <dgm:cxn modelId="{2CAD378B-CE69-4859-A0ED-B115A6E93FEB}" type="presOf" srcId="{A93CC9FB-C7C9-4FFB-8397-4C14A716F39E}" destId="{F37C18A1-8D96-405F-8EB5-1C334C6013C2}" srcOrd="0" destOrd="3" presId="urn:microsoft.com/office/officeart/2005/8/layout/hList1"/>
    <dgm:cxn modelId="{38B9D48F-E441-4AB3-B069-07ADC604DE01}" srcId="{F623C05F-2D61-41B5-82C8-41135CE8B162}" destId="{8ABC69E5-86E9-4260-AA22-491FF4FFF628}" srcOrd="2" destOrd="0" parTransId="{CA2824DA-91FE-4910-A81C-BFAE6FCBD945}" sibTransId="{45F8FA9B-7787-4221-B011-B458A4716EE3}"/>
    <dgm:cxn modelId="{74F93494-42AA-4CB5-8F58-480E0DC1066F}" srcId="{A93CC9FB-C7C9-4FFB-8397-4C14A716F39E}" destId="{209BA7B1-FDF0-410E-93A9-8640A4325256}" srcOrd="1" destOrd="0" parTransId="{2648B6A4-2E4B-46B2-9FB1-1F9C5405AE75}" sibTransId="{E25B3F8C-80B0-46C5-BFB7-F008F1851127}"/>
    <dgm:cxn modelId="{D9EC1D96-3870-40F5-87F4-73B7E98EB849}" type="presOf" srcId="{FCC63C66-8228-4A18-8686-C00945413D0B}" destId="{3E964759-5D24-4D96-A2DC-67D3AC66F1E1}" srcOrd="0" destOrd="0" presId="urn:microsoft.com/office/officeart/2005/8/layout/hList1"/>
    <dgm:cxn modelId="{445EE599-0A45-40FF-A1EC-BE669E007E70}" srcId="{F623C05F-2D61-41B5-82C8-41135CE8B162}" destId="{704F0B5F-C139-4EED-8D4D-EEEC45589DC8}" srcOrd="5" destOrd="0" parTransId="{2FFBE56C-8838-4699-B909-AA305F2ECF80}" sibTransId="{972AF5DF-E804-4FFB-90A8-91111BEB73F8}"/>
    <dgm:cxn modelId="{3D29D49E-B980-43F0-A695-D4A962E6E548}" srcId="{F623C05F-2D61-41B5-82C8-41135CE8B162}" destId="{1335095B-0B90-40E1-B3E8-FDA943257838}" srcOrd="0" destOrd="0" parTransId="{9F5FC196-4091-41BE-8E44-81DD35F879B2}" sibTransId="{49F7C8FA-B99E-4539-9988-172178484391}"/>
    <dgm:cxn modelId="{B237E29E-32A5-4812-9FA7-48445040D49A}" srcId="{42E9476A-DF07-4208-AB0D-1668E37407A4}" destId="{28A4927C-CB8D-4FDF-91A2-E9F9E01A21AA}" srcOrd="0" destOrd="0" parTransId="{1037B735-D575-480F-95F5-573EBDB44845}" sibTransId="{EABAA383-7F3E-443C-A552-353AE7F2DA52}"/>
    <dgm:cxn modelId="{6EAED99F-C945-4428-B620-592076E25A5F}" srcId="{28A4927C-CB8D-4FDF-91A2-E9F9E01A21AA}" destId="{569135D4-2F9B-4CA2-8648-34B64635454B}" srcOrd="0" destOrd="0" parTransId="{FEA5286C-0FBE-4471-9D6A-400CBB880927}" sibTransId="{8C24148C-9203-403D-B8E6-A2E580F3A462}"/>
    <dgm:cxn modelId="{263370A4-FFA5-4156-8908-FCA3B6A956AE}" type="presOf" srcId="{359E7C40-B06C-4DAF-A851-88396F4E8058}" destId="{F37C18A1-8D96-405F-8EB5-1C334C6013C2}" srcOrd="0" destOrd="4" presId="urn:microsoft.com/office/officeart/2005/8/layout/hList1"/>
    <dgm:cxn modelId="{29A8A5A7-077B-4DD0-9DA1-CDA5F394CF3F}" type="presOf" srcId="{D5C62C16-D1C6-46BE-815B-9E474833F638}" destId="{F37C18A1-8D96-405F-8EB5-1C334C6013C2}" srcOrd="0" destOrd="6" presId="urn:microsoft.com/office/officeart/2005/8/layout/hList1"/>
    <dgm:cxn modelId="{E7890AAF-1FF0-4968-BD0D-0A7EF2E8FADF}" type="presOf" srcId="{D4B96C64-3FF3-4C1E-AF14-8EBC1CE05647}" destId="{F37C18A1-8D96-405F-8EB5-1C334C6013C2}" srcOrd="0" destOrd="1" presId="urn:microsoft.com/office/officeart/2005/8/layout/hList1"/>
    <dgm:cxn modelId="{AB39CEB3-0845-4B5E-A750-38E2C9196EDC}" type="presOf" srcId="{28A4927C-CB8D-4FDF-91A2-E9F9E01A21AA}" destId="{395D3F8D-7D75-42FE-A43C-C56FC182CE11}" srcOrd="0" destOrd="0" presId="urn:microsoft.com/office/officeart/2005/8/layout/hList1"/>
    <dgm:cxn modelId="{0CEB43BE-E097-4266-A08D-2094B507172D}" type="presOf" srcId="{F623C05F-2D61-41B5-82C8-41135CE8B162}" destId="{7CAB7D18-40F5-4BC1-A6D6-9783DB34BE44}" srcOrd="0" destOrd="0" presId="urn:microsoft.com/office/officeart/2005/8/layout/hList1"/>
    <dgm:cxn modelId="{0D4C60C9-7D62-4CB2-AC4F-75BE54F79764}" type="presOf" srcId="{460D6F88-2C84-41F0-9BB6-E429B939BCE5}" destId="{238BD408-319A-4D14-9A2A-269843B8B6E4}" srcOrd="0" destOrd="8" presId="urn:microsoft.com/office/officeart/2005/8/layout/hList1"/>
    <dgm:cxn modelId="{DEE4CECB-DEB0-4BC5-8EB1-8F0BA448CE44}" type="presOf" srcId="{8ABC69E5-86E9-4260-AA22-491FF4FFF628}" destId="{238BD408-319A-4D14-9A2A-269843B8B6E4}" srcOrd="0" destOrd="2" presId="urn:microsoft.com/office/officeart/2005/8/layout/hList1"/>
    <dgm:cxn modelId="{4162CAD9-3990-46EC-A3F0-5217F386E2CC}" type="presOf" srcId="{56586612-BB06-4DA2-B7D5-D9522DCFC924}" destId="{238BD408-319A-4D14-9A2A-269843B8B6E4}" srcOrd="0" destOrd="4" presId="urn:microsoft.com/office/officeart/2005/8/layout/hList1"/>
    <dgm:cxn modelId="{CD2772E4-0701-48F5-97E8-10D70C4A8C04}" srcId="{FCC63C66-8228-4A18-8686-C00945413D0B}" destId="{4E1AEB1E-1C87-4DA2-B807-A82A3FEE94BA}" srcOrd="0" destOrd="0" parTransId="{CA0839BF-9127-4261-8197-27D335008F5A}" sibTransId="{2143B69A-7816-4FBE-ACF8-A02E0CD269D3}"/>
    <dgm:cxn modelId="{B6A9A7E5-90B6-49FC-BBF8-31294E578890}" type="presOf" srcId="{569135D4-2F9B-4CA2-8648-34B64635454B}" destId="{93849257-6189-4262-A1BC-1E220B3CE5ED}" srcOrd="0" destOrd="0" presId="urn:microsoft.com/office/officeart/2005/8/layout/hList1"/>
    <dgm:cxn modelId="{A0786DE8-8E7B-4274-808E-9658D4FD3A5D}" type="presOf" srcId="{5E6CB131-4DC5-4022-AFD9-4D5D1AEA3A9E}" destId="{238BD408-319A-4D14-9A2A-269843B8B6E4}" srcOrd="0" destOrd="5" presId="urn:microsoft.com/office/officeart/2005/8/layout/hList1"/>
    <dgm:cxn modelId="{5DBC76EA-5B7C-4F13-A411-4337098A43CE}" type="presOf" srcId="{42E9476A-DF07-4208-AB0D-1668E37407A4}" destId="{C2786A31-C25A-403D-8764-9963AC25DCDE}" srcOrd="0" destOrd="0" presId="urn:microsoft.com/office/officeart/2005/8/layout/hList1"/>
    <dgm:cxn modelId="{EB4320EF-E5A2-44F0-9C07-840F860D8A90}" type="presOf" srcId="{615AA9D4-2ACF-466C-BFA5-AA0754B1B487}" destId="{02B62A6F-3870-4292-A781-ECCDAB0F53E5}" srcOrd="0" destOrd="0" presId="urn:microsoft.com/office/officeart/2005/8/layout/hList1"/>
    <dgm:cxn modelId="{967802F3-61A4-4A3D-9D3F-7A3B8EE1C7C9}" srcId="{42E9476A-DF07-4208-AB0D-1668E37407A4}" destId="{FCC63C66-8228-4A18-8686-C00945413D0B}" srcOrd="1" destOrd="0" parTransId="{D79D70D9-4BBE-457D-950A-B5E456CC6686}" sibTransId="{8C8FDD95-BAE1-43CE-B457-3413B4B0F0F3}"/>
    <dgm:cxn modelId="{1E8C79F4-F662-47E5-BCEC-29D31EFB20BA}" srcId="{A93CC9FB-C7C9-4FFB-8397-4C14A716F39E}" destId="{D5C62C16-D1C6-46BE-815B-9E474833F638}" srcOrd="2" destOrd="0" parTransId="{38F7CD9F-7F51-471E-A080-CF4027EBF405}" sibTransId="{A528F88E-0E25-4765-AA2A-799A63037272}"/>
    <dgm:cxn modelId="{81A52DF5-4EA6-48A3-8286-732B06398225}" type="presOf" srcId="{209BA7B1-FDF0-410E-93A9-8640A4325256}" destId="{F37C18A1-8D96-405F-8EB5-1C334C6013C2}" srcOrd="0" destOrd="5" presId="urn:microsoft.com/office/officeart/2005/8/layout/hList1"/>
    <dgm:cxn modelId="{9C62DD6D-473B-4318-8456-E7510C59A20E}" type="presParOf" srcId="{C2786A31-C25A-403D-8764-9963AC25DCDE}" destId="{7A8F6391-9C7A-443C-BFBB-79BD10CE50BE}" srcOrd="0" destOrd="0" presId="urn:microsoft.com/office/officeart/2005/8/layout/hList1"/>
    <dgm:cxn modelId="{FEED17B0-398B-4BDC-A8EB-4A2AC3259F10}" type="presParOf" srcId="{7A8F6391-9C7A-443C-BFBB-79BD10CE50BE}" destId="{395D3F8D-7D75-42FE-A43C-C56FC182CE11}" srcOrd="0" destOrd="0" presId="urn:microsoft.com/office/officeart/2005/8/layout/hList1"/>
    <dgm:cxn modelId="{AA096423-7F70-41CD-B725-7496C17389BA}" type="presParOf" srcId="{7A8F6391-9C7A-443C-BFBB-79BD10CE50BE}" destId="{93849257-6189-4262-A1BC-1E220B3CE5ED}" srcOrd="1" destOrd="0" presId="urn:microsoft.com/office/officeart/2005/8/layout/hList1"/>
    <dgm:cxn modelId="{70AFAC24-3B38-4904-8859-FDB75EC2DDD9}" type="presParOf" srcId="{C2786A31-C25A-403D-8764-9963AC25DCDE}" destId="{B234184C-2B5D-447E-8D67-50E0E4991B55}" srcOrd="1" destOrd="0" presId="urn:microsoft.com/office/officeart/2005/8/layout/hList1"/>
    <dgm:cxn modelId="{1F5AB60A-B9CF-4B78-B049-1095A53F0342}" type="presParOf" srcId="{C2786A31-C25A-403D-8764-9963AC25DCDE}" destId="{2E09CB76-8C31-44B0-B920-C8C4C178F22D}" srcOrd="2" destOrd="0" presId="urn:microsoft.com/office/officeart/2005/8/layout/hList1"/>
    <dgm:cxn modelId="{96BD5A69-C12A-44B7-B61F-55BA56BA6FF3}" type="presParOf" srcId="{2E09CB76-8C31-44B0-B920-C8C4C178F22D}" destId="{3E964759-5D24-4D96-A2DC-67D3AC66F1E1}" srcOrd="0" destOrd="0" presId="urn:microsoft.com/office/officeart/2005/8/layout/hList1"/>
    <dgm:cxn modelId="{74AD28D2-B5F0-4A07-9CEB-7EE230544A1D}" type="presParOf" srcId="{2E09CB76-8C31-44B0-B920-C8C4C178F22D}" destId="{0142B8F1-D26C-457B-B46D-27E8DBA434F4}" srcOrd="1" destOrd="0" presId="urn:microsoft.com/office/officeart/2005/8/layout/hList1"/>
    <dgm:cxn modelId="{8E8262E9-5A24-4300-9A6E-E4EFBFE9178E}" type="presParOf" srcId="{C2786A31-C25A-403D-8764-9963AC25DCDE}" destId="{3A08C0C8-A37C-4925-90F7-CD702F8B2186}" srcOrd="3" destOrd="0" presId="urn:microsoft.com/office/officeart/2005/8/layout/hList1"/>
    <dgm:cxn modelId="{09077B71-452C-4D80-B465-98F6FBAF31FA}" type="presParOf" srcId="{C2786A31-C25A-403D-8764-9963AC25DCDE}" destId="{E8353CF3-8ED9-4199-93A6-CD54FB820CAA}" srcOrd="4" destOrd="0" presId="urn:microsoft.com/office/officeart/2005/8/layout/hList1"/>
    <dgm:cxn modelId="{C323E808-17CF-45C9-A94B-AB04130685F0}" type="presParOf" srcId="{E8353CF3-8ED9-4199-93A6-CD54FB820CAA}" destId="{02B62A6F-3870-4292-A781-ECCDAB0F53E5}" srcOrd="0" destOrd="0" presId="urn:microsoft.com/office/officeart/2005/8/layout/hList1"/>
    <dgm:cxn modelId="{13FE7E36-BF2F-413B-8D81-8578351867C9}" type="presParOf" srcId="{E8353CF3-8ED9-4199-93A6-CD54FB820CAA}" destId="{F37C18A1-8D96-405F-8EB5-1C334C6013C2}" srcOrd="1" destOrd="0" presId="urn:microsoft.com/office/officeart/2005/8/layout/hList1"/>
    <dgm:cxn modelId="{CBE73339-6171-4B77-983C-E250C14EF14A}" type="presParOf" srcId="{C2786A31-C25A-403D-8764-9963AC25DCDE}" destId="{168E96B7-820E-4FDE-93EE-C6674BE06F2E}" srcOrd="5" destOrd="0" presId="urn:microsoft.com/office/officeart/2005/8/layout/hList1"/>
    <dgm:cxn modelId="{78D6A663-2D94-4198-A3F0-75EAB9785552}" type="presParOf" srcId="{C2786A31-C25A-403D-8764-9963AC25DCDE}" destId="{095ACF0A-BA07-4622-88B1-2E79B4511200}" srcOrd="6" destOrd="0" presId="urn:microsoft.com/office/officeart/2005/8/layout/hList1"/>
    <dgm:cxn modelId="{F3CD7698-0A62-4A38-920A-9796A573C6F2}" type="presParOf" srcId="{095ACF0A-BA07-4622-88B1-2E79B4511200}" destId="{7CAB7D18-40F5-4BC1-A6D6-9783DB34BE44}" srcOrd="0" destOrd="0" presId="urn:microsoft.com/office/officeart/2005/8/layout/hList1"/>
    <dgm:cxn modelId="{32453BC5-D3CA-4DC9-8CC1-894F78BD1E72}" type="presParOf" srcId="{095ACF0A-BA07-4622-88B1-2E79B4511200}" destId="{238BD408-319A-4D14-9A2A-269843B8B6E4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5D3F8D-7D75-42FE-A43C-C56FC182CE11}">
      <dsp:nvSpPr>
        <dsp:cNvPr id="0" name=""/>
        <dsp:cNvSpPr/>
      </dsp:nvSpPr>
      <dsp:spPr>
        <a:xfrm>
          <a:off x="0" y="1760277"/>
          <a:ext cx="2167796" cy="83072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1. Fach	</a:t>
          </a:r>
        </a:p>
      </dsp:txBody>
      <dsp:txXfrm>
        <a:off x="0" y="1760277"/>
        <a:ext cx="2167796" cy="830728"/>
      </dsp:txXfrm>
    </dsp:sp>
    <dsp:sp modelId="{93849257-6189-4262-A1BC-1E220B3CE5ED}">
      <dsp:nvSpPr>
        <dsp:cNvPr id="0" name=""/>
        <dsp:cNvSpPr/>
      </dsp:nvSpPr>
      <dsp:spPr>
        <a:xfrm>
          <a:off x="0" y="2591023"/>
          <a:ext cx="2167796" cy="348186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2000" kern="1200" dirty="0"/>
            <a:t>Deutsch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2000" kern="1200" dirty="0"/>
            <a:t>Deutsch als </a:t>
          </a:r>
          <a:r>
            <a:rPr lang="de-DE" sz="1800" kern="1200" dirty="0"/>
            <a:t>Zweitsprache</a:t>
          </a:r>
          <a:endParaRPr lang="de-DE" sz="2000" kern="1200" dirty="0"/>
        </a:p>
      </dsp:txBody>
      <dsp:txXfrm>
        <a:off x="0" y="2591023"/>
        <a:ext cx="2167796" cy="3481860"/>
      </dsp:txXfrm>
    </dsp:sp>
    <dsp:sp modelId="{3E964759-5D24-4D96-A2DC-67D3AC66F1E1}">
      <dsp:nvSpPr>
        <dsp:cNvPr id="0" name=""/>
        <dsp:cNvSpPr/>
      </dsp:nvSpPr>
      <dsp:spPr>
        <a:xfrm>
          <a:off x="2449486" y="1743346"/>
          <a:ext cx="2167796" cy="83072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2. Fach</a:t>
          </a:r>
        </a:p>
      </dsp:txBody>
      <dsp:txXfrm>
        <a:off x="2449486" y="1743346"/>
        <a:ext cx="2167796" cy="830728"/>
      </dsp:txXfrm>
    </dsp:sp>
    <dsp:sp modelId="{0142B8F1-D26C-457B-B46D-27E8DBA434F4}">
      <dsp:nvSpPr>
        <dsp:cNvPr id="0" name=""/>
        <dsp:cNvSpPr/>
      </dsp:nvSpPr>
      <dsp:spPr>
        <a:xfrm>
          <a:off x="2441031" y="2582528"/>
          <a:ext cx="2167796" cy="3481860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/>
            <a:t>Mathematik</a:t>
          </a:r>
        </a:p>
      </dsp:txBody>
      <dsp:txXfrm>
        <a:off x="2441031" y="2582528"/>
        <a:ext cx="2167796" cy="3481860"/>
      </dsp:txXfrm>
    </dsp:sp>
    <dsp:sp modelId="{02B62A6F-3870-4292-A781-ECCDAB0F53E5}">
      <dsp:nvSpPr>
        <dsp:cNvPr id="0" name=""/>
        <dsp:cNvSpPr/>
      </dsp:nvSpPr>
      <dsp:spPr>
        <a:xfrm>
          <a:off x="4914769" y="1743346"/>
          <a:ext cx="2167796" cy="83072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3. + 4. Fach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2 aus der Liste:</a:t>
          </a:r>
        </a:p>
      </dsp:txBody>
      <dsp:txXfrm>
        <a:off x="4914769" y="1743346"/>
        <a:ext cx="2167796" cy="830728"/>
      </dsp:txXfrm>
    </dsp:sp>
    <dsp:sp modelId="{F37C18A1-8D96-405F-8EB5-1C334C6013C2}">
      <dsp:nvSpPr>
        <dsp:cNvPr id="0" name=""/>
        <dsp:cNvSpPr/>
      </dsp:nvSpPr>
      <dsp:spPr>
        <a:xfrm>
          <a:off x="4914769" y="2584129"/>
          <a:ext cx="2167796" cy="3481860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/>
            <a:t>Englisch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 err="1"/>
            <a:t>GPG</a:t>
          </a:r>
          <a:endParaRPr lang="de-DE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 err="1"/>
            <a:t>NuT</a:t>
          </a:r>
          <a:endParaRPr lang="de-DE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/>
            <a:t>Projektprüfung</a:t>
          </a: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 err="1"/>
            <a:t>WiK</a:t>
          </a:r>
          <a:endParaRPr lang="de-DE" sz="1800" kern="1200" dirty="0"/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/>
            <a:t>Technik</a:t>
          </a: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/>
            <a:t>Ernährung &amp; Soziales</a:t>
          </a:r>
        </a:p>
      </dsp:txBody>
      <dsp:txXfrm>
        <a:off x="4914769" y="2584129"/>
        <a:ext cx="2167796" cy="3481860"/>
      </dsp:txXfrm>
    </dsp:sp>
    <dsp:sp modelId="{7CAB7D18-40F5-4BC1-A6D6-9783DB34BE44}">
      <dsp:nvSpPr>
        <dsp:cNvPr id="0" name=""/>
        <dsp:cNvSpPr/>
      </dsp:nvSpPr>
      <dsp:spPr>
        <a:xfrm>
          <a:off x="7417468" y="1768742"/>
          <a:ext cx="2167796" cy="83072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5. Fach</a:t>
          </a:r>
        </a:p>
      </dsp:txBody>
      <dsp:txXfrm>
        <a:off x="7417468" y="1768742"/>
        <a:ext cx="2167796" cy="830728"/>
      </dsp:txXfrm>
    </dsp:sp>
    <dsp:sp modelId="{238BD408-319A-4D14-9A2A-269843B8B6E4}">
      <dsp:nvSpPr>
        <dsp:cNvPr id="0" name=""/>
        <dsp:cNvSpPr/>
      </dsp:nvSpPr>
      <dsp:spPr>
        <a:xfrm>
          <a:off x="7421073" y="2601051"/>
          <a:ext cx="2167796" cy="3481860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/>
            <a:t>kath. Religion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/>
            <a:t>ev. Religion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/>
            <a:t>Ethik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/>
            <a:t>Sport</a:t>
          </a: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/>
            <a:t>Leichtathletik </a:t>
          </a:r>
          <a:r>
            <a:rPr lang="de-DE" sz="1200" kern="1200" dirty="0"/>
            <a:t>(Laufen, Werfen oder Kugelstoßen, Weitsprung)</a:t>
          </a: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/>
            <a:t>Fußball oder Basketball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/>
            <a:t>Musik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/>
            <a:t>Kunst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/>
            <a:t>Informatik</a:t>
          </a:r>
        </a:p>
      </dsp:txBody>
      <dsp:txXfrm>
        <a:off x="7421073" y="2601051"/>
        <a:ext cx="2167796" cy="34818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6D80E8-CB7E-4235-AC00-E57323F1C7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D7AF6B6-F2B7-47E3-9001-BA37BA92A7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ECE59D5-BF4E-4B9A-9DF0-7B890BFE7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D8295-AB93-4D94-924C-0444634F09D4}" type="datetimeFigureOut">
              <a:rPr lang="de-DE" smtClean="0"/>
              <a:t>18.03.2025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3733B3C-E683-426B-ABB2-1202DFE4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53EAB5B-53DD-455B-B316-0D6DE5250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1CB67-5408-4D33-82D4-94E18DA32BD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87872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1571CD-8785-4380-94D7-CE4F16C8C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41432C4-AFFF-423E-B663-6540031181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F7C6249-9FDE-4014-8618-208C8C182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D8295-AB93-4D94-924C-0444634F09D4}" type="datetimeFigureOut">
              <a:rPr lang="de-DE" smtClean="0"/>
              <a:t>18.03.2025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715AAA8-E564-4362-87BB-2DAE6AE3C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E2456A2-A064-46DA-8A8B-7791405F1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1CB67-5408-4D33-82D4-94E18DA32BD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0409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B2891B-B23C-4E7D-BD37-634E70C2D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1CC8AF0-F812-4409-B4B0-E5921EBAC3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1680096-747D-4E20-89D2-857DDEC7F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D8295-AB93-4D94-924C-0444634F09D4}" type="datetimeFigureOut">
              <a:rPr lang="de-DE" smtClean="0"/>
              <a:t>18.03.2025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DB3496E-4C40-495B-AF67-427547FD4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958BCBA-3031-4BE8-AE3F-6A2E5AD60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1CB67-5408-4D33-82D4-94E18DA32BD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7141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5FCF6C-3C9F-48F5-9985-3C47855BF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09471E0-ECCB-4881-9C5A-CB9272F2AA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0AC4A6B-8BB1-48C3-8174-0E9CFAF18D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37222E0-BD8D-42CB-A5F2-C6139EF03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D8295-AB93-4D94-924C-0444634F09D4}" type="datetimeFigureOut">
              <a:rPr lang="de-DE" smtClean="0"/>
              <a:t>18.03.2025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5834FDA-B522-4E6F-A911-8F7521E23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F6A03D3-E162-4DB2-B5CC-678216A3F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1CB67-5408-4D33-82D4-94E18DA32BD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7159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664F44-7314-4841-B94D-DBADBA629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D30B3A3-E8DC-4676-8798-C336BBC768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402F792-141B-463F-852F-781D2113E8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EB3EE83-0B38-4210-998E-2ED7EB39A3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7D6DEFE8-91A7-47A2-9F3E-5CBD9F528F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62A726A3-91E3-463A-87BF-6C36E1476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D8295-AB93-4D94-924C-0444634F09D4}" type="datetimeFigureOut">
              <a:rPr lang="de-DE" smtClean="0"/>
              <a:t>18.03.2025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A0C0125-3D34-41CE-9740-C1E322B2D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24BF63C3-7214-4E10-9B5B-29DFF6885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1CB67-5408-4D33-82D4-94E18DA32BD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5966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D62379-5A7E-476A-97A7-365DD6424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A372C52-1D03-46D6-9EEC-E291625C3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D8295-AB93-4D94-924C-0444634F09D4}" type="datetimeFigureOut">
              <a:rPr lang="de-DE" smtClean="0"/>
              <a:t>18.03.2025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5992B40-2C88-428A-972C-E684239C9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4AF4E26-E5E7-4D18-858D-ADF86BD3F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1CB67-5408-4D33-82D4-94E18DA32BD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3286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7AF429E4-3A5C-46D5-833D-725BD1BF1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D8295-AB93-4D94-924C-0444634F09D4}" type="datetimeFigureOut">
              <a:rPr lang="de-DE" smtClean="0"/>
              <a:t>18.03.2025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86A89FA-8BD1-403F-AECE-88D5F1885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6F7E0F0-1A6E-48AF-B077-BDB303C94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1CB67-5408-4D33-82D4-94E18DA32BD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1967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1B56C5-19A7-4E32-AC97-F9FC4E6A7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1F23B37-76C5-4143-9EAB-D47CB19DDA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68B4772-4B9D-4395-B3DA-717D007D69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AA700EC-0617-4755-9278-1C8D01C19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D8295-AB93-4D94-924C-0444634F09D4}" type="datetimeFigureOut">
              <a:rPr lang="de-DE" smtClean="0"/>
              <a:t>18.03.2025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6D5A7C4-009C-4F54-B607-1DBB7C095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1D0D3CA-AF65-49CD-96DC-A25FA949A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1CB67-5408-4D33-82D4-94E18DA32BD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4726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0D592E-D558-40AB-9551-DB2C03D0F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1242F8B7-0800-4297-91D5-DF7231B93B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9744056-4AC2-408B-8858-E5A8D13AF1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B9A1771-9807-4322-B7D7-2D4A05226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D8295-AB93-4D94-924C-0444634F09D4}" type="datetimeFigureOut">
              <a:rPr lang="de-DE" smtClean="0"/>
              <a:t>18.03.2025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CD7F6C8-251E-4AB8-B807-232B399C5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132EF62-108C-4DCE-843C-C2FC8725F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1CB67-5408-4D33-82D4-94E18DA32BD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6556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F7FAA2-1479-481B-ACC6-0D52901A4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E18AF52-839B-4A05-890D-67323CD593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DE17357-9301-4FD8-8F7C-F816D6221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D8295-AB93-4D94-924C-0444634F09D4}" type="datetimeFigureOut">
              <a:rPr lang="de-DE" smtClean="0"/>
              <a:t>18.03.2025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C1A563B-983F-46D5-B502-885F1C0F5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4350B24-413A-41A7-BD40-896AA59D3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1CB67-5408-4D33-82D4-94E18DA32BD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1320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243679FE-B4B9-4FAB-A758-ADE801CD48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7324923-08B7-4A06-B798-6FBBA1B204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39B03BC-74EF-4B77-B673-EBA535110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D8295-AB93-4D94-924C-0444634F09D4}" type="datetimeFigureOut">
              <a:rPr lang="de-DE" smtClean="0"/>
              <a:t>18.03.2025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05ED134-09EF-411C-B279-9D17403D6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4F104E0-D50B-4F4E-9A73-AEB3EB688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1CB67-5408-4D33-82D4-94E18DA32BD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92032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682E0102-34C0-487A-A2F3-14137BE59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0C6AC8F-D515-4640-AA25-ACA8D8FE92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11B9743-E459-4E7F-9D40-C1C231BE3F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AD8295-AB93-4D94-924C-0444634F09D4}" type="datetimeFigureOut">
              <a:rPr lang="de-DE" smtClean="0"/>
              <a:t>18.03.2025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DB9D277-6CAC-43D1-A37E-3FE947FA29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C8466C9-99EB-4CC7-ACC7-6C393DEE7C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71CB67-5408-4D33-82D4-94E18DA32BD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1795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hyperlink" Target="http://www.mebis.bayern.de/" TargetMode="External"/><Relationship Id="rId7" Type="http://schemas.openxmlformats.org/officeDocument/2006/relationships/hyperlink" Target="http://www.br.de/mediathek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lernwelt-englisch.de/" TargetMode="External"/><Relationship Id="rId5" Type="http://schemas.openxmlformats.org/officeDocument/2006/relationships/hyperlink" Target="http://www.gms-harburg.de/" TargetMode="External"/><Relationship Id="rId10" Type="http://schemas.openxmlformats.org/officeDocument/2006/relationships/image" Target="../media/image15.png"/><Relationship Id="rId4" Type="http://schemas.openxmlformats.org/officeDocument/2006/relationships/hyperlink" Target="http://www.ms-badkoetzting.de/" TargetMode="External"/><Relationship Id="rId9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s-landau.de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learningapps.org/display?v=pg5xn26k301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C47A553F-2BA9-4A9B-B857-A1AC9CE526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46" b="30274"/>
          <a:stretch/>
        </p:blipFill>
        <p:spPr>
          <a:xfrm>
            <a:off x="29978" y="0"/>
            <a:ext cx="12312727" cy="3300793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579613" y="3310986"/>
            <a:ext cx="873634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5400" b="1" dirty="0">
                <a:solidFill>
                  <a:schemeClr val="tx2">
                    <a:lumMod val="50000"/>
                  </a:schemeClr>
                </a:solidFill>
              </a:rPr>
              <a:t>Info für </a:t>
            </a:r>
          </a:p>
          <a:p>
            <a:pPr algn="ctr"/>
            <a:r>
              <a:rPr lang="de-DE" sz="5400" b="1" dirty="0">
                <a:solidFill>
                  <a:schemeClr val="tx2">
                    <a:lumMod val="50000"/>
                  </a:schemeClr>
                </a:solidFill>
              </a:rPr>
              <a:t>(externe)  </a:t>
            </a:r>
            <a:r>
              <a:rPr lang="de-DE" sz="5400" b="1" dirty="0" err="1">
                <a:solidFill>
                  <a:schemeClr val="tx2">
                    <a:lumMod val="50000"/>
                  </a:schemeClr>
                </a:solidFill>
              </a:rPr>
              <a:t>Qualiteilnehmer</a:t>
            </a:r>
            <a:r>
              <a:rPr lang="de-DE" sz="5400" b="1" dirty="0">
                <a:solidFill>
                  <a:schemeClr val="tx2">
                    <a:lumMod val="50000"/>
                  </a:schemeClr>
                </a:solidFill>
              </a:rPr>
              <a:t> – „Wie bereite ich mich auf die Prüfungen vor?“ </a:t>
            </a:r>
            <a:endParaRPr lang="de-DE" sz="6000" b="1" dirty="0">
              <a:solidFill>
                <a:srgbClr val="002060"/>
              </a:solidFill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FD0237A-CF5E-4E25-88B1-C5363B217F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2998" y="130694"/>
            <a:ext cx="3001315" cy="39657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5D062F2-7DA7-4688-9A0F-64F1E2F310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2747" y="5427613"/>
            <a:ext cx="1175233" cy="1159970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2F05090D-4EE4-4E16-BE4F-3619710F1289}"/>
              </a:ext>
            </a:extLst>
          </p:cNvPr>
          <p:cNvSpPr txBox="1"/>
          <p:nvPr/>
        </p:nvSpPr>
        <p:spPr>
          <a:xfrm>
            <a:off x="9429296" y="4719372"/>
            <a:ext cx="23469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dirty="0"/>
              <a:t>Johann Voglmeier, Konrektor</a:t>
            </a:r>
          </a:p>
        </p:txBody>
      </p:sp>
    </p:spTree>
    <p:extLst>
      <p:ext uri="{BB962C8B-B14F-4D97-AF65-F5344CB8AC3E}">
        <p14:creationId xmlns:p14="http://schemas.microsoft.com/office/powerpoint/2010/main" val="2370799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268BC7CC-792A-4801-A27C-E72B641CBC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8297" y="0"/>
            <a:ext cx="1402160" cy="685800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2F38EAB5-1D1B-42F0-931E-A58597BBF8B5}"/>
              </a:ext>
            </a:extLst>
          </p:cNvPr>
          <p:cNvSpPr txBox="1"/>
          <p:nvPr/>
        </p:nvSpPr>
        <p:spPr>
          <a:xfrm>
            <a:off x="248574" y="497150"/>
            <a:ext cx="10484527" cy="64633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>
                <a:solidFill>
                  <a:srgbClr val="FFFF00"/>
                </a:solidFill>
              </a:rPr>
              <a:t>Wie bereite ich mich auf die Prüfungen vor?</a:t>
            </a:r>
          </a:p>
        </p:txBody>
      </p:sp>
      <p:graphicFrame>
        <p:nvGraphicFramePr>
          <p:cNvPr id="14" name="Diagramm 13">
            <a:extLst>
              <a:ext uri="{FF2B5EF4-FFF2-40B4-BE49-F238E27FC236}">
                <a16:creationId xmlns:a16="http://schemas.microsoft.com/office/drawing/2014/main" id="{5E969EA7-EB0E-47F0-B7EE-13595007BE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01166471"/>
              </p:ext>
            </p:extLst>
          </p:nvPr>
        </p:nvGraphicFramePr>
        <p:xfrm>
          <a:off x="735860" y="413386"/>
          <a:ext cx="9588870" cy="64446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5" name="Textfeld 14">
            <a:extLst>
              <a:ext uri="{FF2B5EF4-FFF2-40B4-BE49-F238E27FC236}">
                <a16:creationId xmlns:a16="http://schemas.microsoft.com/office/drawing/2014/main" id="{10ED35A5-1ED2-4E3F-A3DF-78AA6AABDFDD}"/>
              </a:ext>
            </a:extLst>
          </p:cNvPr>
          <p:cNvSpPr txBox="1"/>
          <p:nvPr/>
        </p:nvSpPr>
        <p:spPr>
          <a:xfrm>
            <a:off x="4355481" y="1337312"/>
            <a:ext cx="2270711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3200" b="1" dirty="0"/>
              <a:t>5 Prüfungen</a:t>
            </a:r>
          </a:p>
        </p:txBody>
      </p:sp>
    </p:spTree>
    <p:extLst>
      <p:ext uri="{BB962C8B-B14F-4D97-AF65-F5344CB8AC3E}">
        <p14:creationId xmlns:p14="http://schemas.microsoft.com/office/powerpoint/2010/main" val="3459227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268BC7CC-792A-4801-A27C-E72B641CBC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8297" y="0"/>
            <a:ext cx="1402160" cy="685800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2F38EAB5-1D1B-42F0-931E-A58597BBF8B5}"/>
              </a:ext>
            </a:extLst>
          </p:cNvPr>
          <p:cNvSpPr txBox="1"/>
          <p:nvPr/>
        </p:nvSpPr>
        <p:spPr>
          <a:xfrm>
            <a:off x="248574" y="497150"/>
            <a:ext cx="10484527" cy="64633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>
                <a:solidFill>
                  <a:srgbClr val="FFFF00"/>
                </a:solidFill>
              </a:rPr>
              <a:t>Wie sehen die zentral gestellten Prüfungen aus?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053D7A07-F3EA-4195-AA06-972666D90C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3349" y="1407406"/>
            <a:ext cx="6207495" cy="5071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3185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268BC7CC-792A-4801-A27C-E72B641CBC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8297" y="0"/>
            <a:ext cx="1402160" cy="685800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2F38EAB5-1D1B-42F0-931E-A58597BBF8B5}"/>
              </a:ext>
            </a:extLst>
          </p:cNvPr>
          <p:cNvSpPr txBox="1"/>
          <p:nvPr/>
        </p:nvSpPr>
        <p:spPr>
          <a:xfrm>
            <a:off x="248574" y="497150"/>
            <a:ext cx="10484527" cy="64633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>
                <a:solidFill>
                  <a:srgbClr val="FFFF00"/>
                </a:solidFill>
              </a:rPr>
              <a:t>Wie sehen die zentral gestellten Prüfungen aus?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98B6B26-EEE2-4C95-AF26-7EAD1B6BCF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8260" y="1290349"/>
            <a:ext cx="5742644" cy="5245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1820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268BC7CC-792A-4801-A27C-E72B641CBC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8297" y="0"/>
            <a:ext cx="1402160" cy="685800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2F38EAB5-1D1B-42F0-931E-A58597BBF8B5}"/>
              </a:ext>
            </a:extLst>
          </p:cNvPr>
          <p:cNvSpPr txBox="1"/>
          <p:nvPr/>
        </p:nvSpPr>
        <p:spPr>
          <a:xfrm>
            <a:off x="248574" y="497150"/>
            <a:ext cx="10484527" cy="64633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>
                <a:solidFill>
                  <a:srgbClr val="FFFF00"/>
                </a:solidFill>
              </a:rPr>
              <a:t>Wie sehen die zentral gestellten Prüfungen aus?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29E9039B-0C29-4D29-BFAD-AF599947FE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122" y="1369053"/>
            <a:ext cx="6125430" cy="4991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549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268BC7CC-792A-4801-A27C-E72B641CBC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8297" y="0"/>
            <a:ext cx="1402160" cy="685800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2F38EAB5-1D1B-42F0-931E-A58597BBF8B5}"/>
              </a:ext>
            </a:extLst>
          </p:cNvPr>
          <p:cNvSpPr txBox="1"/>
          <p:nvPr/>
        </p:nvSpPr>
        <p:spPr>
          <a:xfrm>
            <a:off x="248574" y="497150"/>
            <a:ext cx="10484527" cy="64633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>
                <a:solidFill>
                  <a:srgbClr val="FFFF00"/>
                </a:solidFill>
              </a:rPr>
              <a:t>Wie sehen die zentral gestellten Prüfungen aus?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F8B3D6E4-5DFC-434E-8D97-6CFDCAF1B4A0}"/>
              </a:ext>
            </a:extLst>
          </p:cNvPr>
          <p:cNvSpPr txBox="1"/>
          <p:nvPr/>
        </p:nvSpPr>
        <p:spPr>
          <a:xfrm>
            <a:off x="2565400" y="1398868"/>
            <a:ext cx="5306793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3200" b="1" dirty="0"/>
              <a:t>Englisch mündlich 15 Minuten</a:t>
            </a:r>
          </a:p>
        </p:txBody>
      </p:sp>
      <p:graphicFrame>
        <p:nvGraphicFramePr>
          <p:cNvPr id="7" name="Tabelle 6">
            <a:extLst>
              <a:ext uri="{FF2B5EF4-FFF2-40B4-BE49-F238E27FC236}">
                <a16:creationId xmlns:a16="http://schemas.microsoft.com/office/drawing/2014/main" id="{81CC81CD-F108-430C-9AB0-E57910E817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0707376"/>
              </p:ext>
            </p:extLst>
          </p:nvPr>
        </p:nvGraphicFramePr>
        <p:xfrm>
          <a:off x="795867" y="2362199"/>
          <a:ext cx="8758970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79485">
                  <a:extLst>
                    <a:ext uri="{9D8B030D-6E8A-4147-A177-3AD203B41FA5}">
                      <a16:colId xmlns:a16="http://schemas.microsoft.com/office/drawing/2014/main" val="1981282199"/>
                    </a:ext>
                  </a:extLst>
                </a:gridCol>
                <a:gridCol w="4379485">
                  <a:extLst>
                    <a:ext uri="{9D8B030D-6E8A-4147-A177-3AD203B41FA5}">
                      <a16:colId xmlns:a16="http://schemas.microsoft.com/office/drawing/2014/main" val="16858125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Picture-</a:t>
                      </a:r>
                      <a:r>
                        <a:rPr lang="de-DE" dirty="0" err="1"/>
                        <a:t>based</a:t>
                      </a:r>
                      <a:r>
                        <a:rPr lang="de-DE" dirty="0"/>
                        <a:t> interview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Prüfling bekommt ein Bild. 30 Sekunden Vorbereitung / Prüfling beantwortet 3 bildbezogene und 2 weiterführende Fragen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686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Topic-</a:t>
                      </a:r>
                      <a:r>
                        <a:rPr lang="de-DE" dirty="0" err="1"/>
                        <a:t>based</a:t>
                      </a:r>
                      <a:r>
                        <a:rPr lang="de-DE" dirty="0"/>
                        <a:t> talk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Prüfling bekommt eine Mindmap zu einem Thema. 90 Sekunden Vorbereitung / Prüfling spricht 2 Minuten über 3 Aspekte der Mindmap / bekommt evtl. Fragen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1174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Sprachmittlung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„Dolmetschen“: Ein Prüfer spielt jemanden der kein Englisch kann / Ein Prüfer spielt jemanden der kein Deutsch kann. Der Prüfling stellt die Kommunikation her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8236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Punkte für Sprachverstehen und -produktion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Qualität der Äußerungen / Qualität des Verstehens der Äußerungen der Prüfer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4254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4453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268BC7CC-792A-4801-A27C-E72B641CBC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8297" y="0"/>
            <a:ext cx="1402160" cy="685800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2F38EAB5-1D1B-42F0-931E-A58597BBF8B5}"/>
              </a:ext>
            </a:extLst>
          </p:cNvPr>
          <p:cNvSpPr txBox="1"/>
          <p:nvPr/>
        </p:nvSpPr>
        <p:spPr>
          <a:xfrm>
            <a:off x="248574" y="497150"/>
            <a:ext cx="10484527" cy="64633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>
                <a:solidFill>
                  <a:srgbClr val="FFFF00"/>
                </a:solidFill>
              </a:rPr>
              <a:t>Wie sehen die zentral gestellten Prüfungen aus?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F8B3D6E4-5DFC-434E-8D97-6CFDCAF1B4A0}"/>
              </a:ext>
            </a:extLst>
          </p:cNvPr>
          <p:cNvSpPr txBox="1"/>
          <p:nvPr/>
        </p:nvSpPr>
        <p:spPr>
          <a:xfrm>
            <a:off x="2835510" y="1398868"/>
            <a:ext cx="5306793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3200" b="1" dirty="0"/>
              <a:t>Picture-</a:t>
            </a:r>
            <a:r>
              <a:rPr lang="de-DE" sz="3200" b="1" dirty="0" err="1"/>
              <a:t>based</a:t>
            </a:r>
            <a:r>
              <a:rPr lang="de-DE" sz="3200" b="1" dirty="0"/>
              <a:t> interview</a:t>
            </a:r>
          </a:p>
        </p:txBody>
      </p:sp>
      <p:pic>
        <p:nvPicPr>
          <p:cNvPr id="3" name="Grafik 2" descr="Zurück">
            <a:hlinkClick r:id="rId3" action="ppaction://hlinksldjump"/>
            <a:extLst>
              <a:ext uri="{FF2B5EF4-FFF2-40B4-BE49-F238E27FC236}">
                <a16:creationId xmlns:a16="http://schemas.microsoft.com/office/drawing/2014/main" id="{A2BEB0F6-9118-4E7B-A434-2ACAEDD191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92733" y="5706533"/>
            <a:ext cx="914400" cy="91440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9CAB2E90-C670-40BB-A65D-DD20D1C23C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3955" y="2067759"/>
            <a:ext cx="5029902" cy="3391373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4B8485D1-66FE-4C83-AABA-224C7495675B}"/>
              </a:ext>
            </a:extLst>
          </p:cNvPr>
          <p:cNvSpPr txBox="1"/>
          <p:nvPr/>
        </p:nvSpPr>
        <p:spPr>
          <a:xfrm>
            <a:off x="1168400" y="5552178"/>
            <a:ext cx="84243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people?		4.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ask</a:t>
            </a:r>
            <a:r>
              <a:rPr lang="de-DE" dirty="0"/>
              <a:t> an Aboriginal </a:t>
            </a:r>
            <a:r>
              <a:rPr lang="de-DE" dirty="0" err="1"/>
              <a:t>Australian</a:t>
            </a:r>
            <a:r>
              <a:rPr lang="de-DE" dirty="0"/>
              <a:t>?</a:t>
            </a:r>
          </a:p>
          <a:p>
            <a:pPr marL="342900" indent="-342900">
              <a:buAutoNum type="arabicPeriod"/>
            </a:pPr>
            <a:r>
              <a:rPr lang="de-DE" dirty="0" err="1"/>
              <a:t>Describe</a:t>
            </a:r>
            <a:r>
              <a:rPr lang="de-DE" dirty="0"/>
              <a:t>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wearing</a:t>
            </a:r>
            <a:r>
              <a:rPr lang="de-DE" dirty="0"/>
              <a:t>!	5. Can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imagine</a:t>
            </a:r>
            <a:r>
              <a:rPr lang="de-DE" dirty="0"/>
              <a:t> </a:t>
            </a:r>
            <a:r>
              <a:rPr lang="de-DE" dirty="0" err="1"/>
              <a:t>living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outback</a:t>
            </a:r>
            <a:r>
              <a:rPr lang="de-DE" dirty="0"/>
              <a:t>?</a:t>
            </a:r>
          </a:p>
          <a:p>
            <a:pPr marL="342900" indent="-342900">
              <a:buAutoNum type="arabicPeriod"/>
            </a:pPr>
            <a:r>
              <a:rPr lang="de-DE" dirty="0" err="1"/>
              <a:t>How</a:t>
            </a:r>
            <a:r>
              <a:rPr lang="de-DE" dirty="0"/>
              <a:t> do </a:t>
            </a:r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feel</a:t>
            </a:r>
            <a:r>
              <a:rPr lang="de-DE" dirty="0"/>
              <a:t>? </a:t>
            </a:r>
            <a:r>
              <a:rPr lang="de-DE" dirty="0" err="1"/>
              <a:t>Explain</a:t>
            </a:r>
            <a:r>
              <a:rPr lang="de-DE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7507823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268BC7CC-792A-4801-A27C-E72B641CBC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8297" y="0"/>
            <a:ext cx="1402160" cy="685800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2F38EAB5-1D1B-42F0-931E-A58597BBF8B5}"/>
              </a:ext>
            </a:extLst>
          </p:cNvPr>
          <p:cNvSpPr txBox="1"/>
          <p:nvPr/>
        </p:nvSpPr>
        <p:spPr>
          <a:xfrm>
            <a:off x="248574" y="497150"/>
            <a:ext cx="10484527" cy="64633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>
                <a:solidFill>
                  <a:srgbClr val="FFFF00"/>
                </a:solidFill>
              </a:rPr>
              <a:t>Wie sehen die zentral gestellten Prüfungen aus?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F8B3D6E4-5DFC-434E-8D97-6CFDCAF1B4A0}"/>
              </a:ext>
            </a:extLst>
          </p:cNvPr>
          <p:cNvSpPr txBox="1"/>
          <p:nvPr/>
        </p:nvSpPr>
        <p:spPr>
          <a:xfrm>
            <a:off x="2837440" y="1398868"/>
            <a:ext cx="5306793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3200" b="1" dirty="0"/>
              <a:t>Topic-</a:t>
            </a:r>
            <a:r>
              <a:rPr lang="de-DE" sz="3200" b="1" dirty="0" err="1"/>
              <a:t>based</a:t>
            </a:r>
            <a:r>
              <a:rPr lang="de-DE" sz="3200" b="1" dirty="0"/>
              <a:t> talk</a:t>
            </a:r>
          </a:p>
        </p:txBody>
      </p:sp>
      <p:pic>
        <p:nvPicPr>
          <p:cNvPr id="7" name="Grafik 6" descr="Zurück">
            <a:hlinkClick r:id="rId3" action="ppaction://hlinksldjump"/>
            <a:extLst>
              <a:ext uri="{FF2B5EF4-FFF2-40B4-BE49-F238E27FC236}">
                <a16:creationId xmlns:a16="http://schemas.microsoft.com/office/drawing/2014/main" id="{868174EC-968C-48EF-94BC-4B2ADE6DDB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92733" y="5706533"/>
            <a:ext cx="914400" cy="914400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6130EBE3-1101-404D-96EC-F457DE4C6A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13726" y="2541339"/>
            <a:ext cx="6954220" cy="3553321"/>
          </a:xfrm>
          <a:prstGeom prst="rect">
            <a:avLst/>
          </a:prstGeom>
        </p:spPr>
      </p:pic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B17310C6-75DB-44F3-B44B-2AA27013AEB7}"/>
              </a:ext>
            </a:extLst>
          </p:cNvPr>
          <p:cNvCxnSpPr/>
          <p:nvPr/>
        </p:nvCxnSpPr>
        <p:spPr>
          <a:xfrm flipV="1">
            <a:off x="6680200" y="3522133"/>
            <a:ext cx="499533" cy="33866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3FD8ED2C-81D6-440D-A11F-E9C4B25D7C5B}"/>
              </a:ext>
            </a:extLst>
          </p:cNvPr>
          <p:cNvCxnSpPr>
            <a:cxnSpLocks/>
          </p:cNvCxnSpPr>
          <p:nvPr/>
        </p:nvCxnSpPr>
        <p:spPr>
          <a:xfrm>
            <a:off x="6680199" y="4808397"/>
            <a:ext cx="355601" cy="33087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B738D460-B45C-4122-9241-CF31B77886B3}"/>
              </a:ext>
            </a:extLst>
          </p:cNvPr>
          <p:cNvCxnSpPr>
            <a:cxnSpLocks/>
          </p:cNvCxnSpPr>
          <p:nvPr/>
        </p:nvCxnSpPr>
        <p:spPr>
          <a:xfrm flipV="1">
            <a:off x="5704519" y="3429000"/>
            <a:ext cx="0" cy="43180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F35123BB-8F2F-4628-86DE-C5CB9ACD899B}"/>
              </a:ext>
            </a:extLst>
          </p:cNvPr>
          <p:cNvCxnSpPr>
            <a:cxnSpLocks/>
          </p:cNvCxnSpPr>
          <p:nvPr/>
        </p:nvCxnSpPr>
        <p:spPr>
          <a:xfrm flipH="1" flipV="1">
            <a:off x="4097721" y="3429000"/>
            <a:ext cx="442361" cy="43247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872A137E-3955-4396-9771-E5561E576FD1}"/>
              </a:ext>
            </a:extLst>
          </p:cNvPr>
          <p:cNvCxnSpPr>
            <a:cxnSpLocks/>
          </p:cNvCxnSpPr>
          <p:nvPr/>
        </p:nvCxnSpPr>
        <p:spPr>
          <a:xfrm flipH="1">
            <a:off x="4097721" y="4775440"/>
            <a:ext cx="442361" cy="30456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mit Pfeil 17">
            <a:extLst>
              <a:ext uri="{FF2B5EF4-FFF2-40B4-BE49-F238E27FC236}">
                <a16:creationId xmlns:a16="http://schemas.microsoft.com/office/drawing/2014/main" id="{188D0CFD-FC03-4CF9-876E-EEE5FAF3FCB4}"/>
              </a:ext>
            </a:extLst>
          </p:cNvPr>
          <p:cNvCxnSpPr>
            <a:cxnSpLocks/>
          </p:cNvCxnSpPr>
          <p:nvPr/>
        </p:nvCxnSpPr>
        <p:spPr>
          <a:xfrm>
            <a:off x="5704519" y="4783452"/>
            <a:ext cx="0" cy="36440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58163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268BC7CC-792A-4801-A27C-E72B641CBC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8297" y="0"/>
            <a:ext cx="1402160" cy="685800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2F38EAB5-1D1B-42F0-931E-A58597BBF8B5}"/>
              </a:ext>
            </a:extLst>
          </p:cNvPr>
          <p:cNvSpPr txBox="1"/>
          <p:nvPr/>
        </p:nvSpPr>
        <p:spPr>
          <a:xfrm>
            <a:off x="248574" y="497150"/>
            <a:ext cx="10484527" cy="64633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>
                <a:solidFill>
                  <a:srgbClr val="FFFF00"/>
                </a:solidFill>
              </a:rPr>
              <a:t>Wie sehen die zentral gestellten Prüfungen aus?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F8B3D6E4-5DFC-434E-8D97-6CFDCAF1B4A0}"/>
              </a:ext>
            </a:extLst>
          </p:cNvPr>
          <p:cNvSpPr txBox="1"/>
          <p:nvPr/>
        </p:nvSpPr>
        <p:spPr>
          <a:xfrm>
            <a:off x="2837440" y="1381934"/>
            <a:ext cx="5306793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3200" b="1" dirty="0"/>
              <a:t>Sprachmittlung</a:t>
            </a:r>
          </a:p>
        </p:txBody>
      </p:sp>
      <p:pic>
        <p:nvPicPr>
          <p:cNvPr id="7" name="Grafik 6" descr="Zurück">
            <a:hlinkClick r:id="rId3" action="ppaction://hlinksldjump"/>
            <a:extLst>
              <a:ext uri="{FF2B5EF4-FFF2-40B4-BE49-F238E27FC236}">
                <a16:creationId xmlns:a16="http://schemas.microsoft.com/office/drawing/2014/main" id="{7F79494E-F16D-4B6C-AFBE-B06D09C16C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92733" y="5706533"/>
            <a:ext cx="914400" cy="914400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8252F126-B562-48AD-BC0F-6C61D319A1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37440" y="1966709"/>
            <a:ext cx="5306793" cy="4829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5049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268BC7CC-792A-4801-A27C-E72B641CBC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8297" y="0"/>
            <a:ext cx="1402160" cy="685800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2F38EAB5-1D1B-42F0-931E-A58597BBF8B5}"/>
              </a:ext>
            </a:extLst>
          </p:cNvPr>
          <p:cNvSpPr txBox="1"/>
          <p:nvPr/>
        </p:nvSpPr>
        <p:spPr>
          <a:xfrm>
            <a:off x="248574" y="497150"/>
            <a:ext cx="10484527" cy="64633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>
                <a:solidFill>
                  <a:srgbClr val="FFFF00"/>
                </a:solidFill>
              </a:rPr>
              <a:t>Wie bereite ich mich auf die Prüfungen vor?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266B5599-335E-4958-997A-1476086979E8}"/>
              </a:ext>
            </a:extLst>
          </p:cNvPr>
          <p:cNvSpPr txBox="1"/>
          <p:nvPr/>
        </p:nvSpPr>
        <p:spPr>
          <a:xfrm>
            <a:off x="248575" y="1143481"/>
            <a:ext cx="1048452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/>
              <a:t>Vorbereitung auf die </a:t>
            </a:r>
            <a:r>
              <a:rPr lang="de-DE" sz="2400" b="1" u="sng" dirty="0"/>
              <a:t>zentral gestellten </a:t>
            </a:r>
            <a:r>
              <a:rPr lang="de-DE" sz="2400" dirty="0"/>
              <a:t>Prüfungen in Mathematik, Deutsch und Englisch:</a:t>
            </a:r>
          </a:p>
          <a:p>
            <a:endParaRPr lang="de-DE" sz="24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de-DE" sz="2400" dirty="0"/>
              <a:t>Prüfungsaufgaben als Vorbereitungsheft kaufen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de-DE" sz="2400" dirty="0"/>
              <a:t>Prüfungsaufgaben auf </a:t>
            </a:r>
            <a:r>
              <a:rPr lang="de-DE" sz="2400" dirty="0" err="1">
                <a:hlinkClick r:id="rId3"/>
              </a:rPr>
              <a:t>www.mebis.bayern.de</a:t>
            </a:r>
            <a:r>
              <a:rPr lang="de-DE" sz="2400" dirty="0"/>
              <a:t>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de-DE" sz="2400" dirty="0"/>
              <a:t>Prüfungsaufgaben Mathematik auf </a:t>
            </a:r>
            <a:r>
              <a:rPr lang="de-DE" sz="2400" dirty="0" err="1">
                <a:hlinkClick r:id="rId4"/>
              </a:rPr>
              <a:t>www.ms-badkoetzting.de</a:t>
            </a:r>
            <a:endParaRPr lang="de-DE" sz="24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de-DE" sz="2400" dirty="0"/>
              <a:t>Prüfungsaufgaben Mathematik auf </a:t>
            </a:r>
            <a:r>
              <a:rPr lang="de-DE" sz="2400" dirty="0" err="1">
                <a:hlinkClick r:id="rId5"/>
              </a:rPr>
              <a:t>www.gms-harburg.de</a:t>
            </a:r>
            <a:endParaRPr lang="de-DE" sz="24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de-DE" sz="2400" dirty="0"/>
              <a:t>Prüfungsaufgaben Mathematik als Video auf: </a:t>
            </a:r>
            <a:r>
              <a:rPr lang="de-DE" sz="2400" dirty="0" err="1">
                <a:hlinkClick r:id="rId6"/>
              </a:rPr>
              <a:t>www.lernwelt-englisch.de</a:t>
            </a:r>
            <a:endParaRPr lang="de-DE" sz="24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de-DE" sz="2400" dirty="0"/>
              <a:t>Prüfungsaufgaben Mathematik als Video auf: </a:t>
            </a:r>
            <a:r>
              <a:rPr lang="de-DE" sz="2400" dirty="0" err="1">
                <a:hlinkClick r:id="rId7"/>
              </a:rPr>
              <a:t>www.br.de</a:t>
            </a:r>
            <a:r>
              <a:rPr lang="de-DE" sz="2400" dirty="0">
                <a:hlinkClick r:id="rId7"/>
              </a:rPr>
              <a:t>/</a:t>
            </a:r>
            <a:r>
              <a:rPr lang="de-DE" sz="2400" dirty="0" err="1">
                <a:hlinkClick r:id="rId7"/>
              </a:rPr>
              <a:t>mediathek</a:t>
            </a:r>
            <a:endParaRPr lang="de-DE" sz="24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de-DE" sz="2400" dirty="0"/>
              <a:t>Übungsaufgaben für die mündliche Prüfung Englisch: </a:t>
            </a:r>
            <a:r>
              <a:rPr lang="de-DE" sz="2400" dirty="0" err="1">
                <a:hlinkClick r:id="rId6"/>
              </a:rPr>
              <a:t>www.lernwelt-englisch.de</a:t>
            </a:r>
            <a:endParaRPr lang="de-DE" sz="2400" dirty="0"/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de-DE" sz="2400" dirty="0"/>
          </a:p>
          <a:p>
            <a:endParaRPr lang="de-DE" sz="2400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BE5A22D4-7AB4-4E4F-9E23-BFCB228EBD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96842" y="1740115"/>
            <a:ext cx="884626" cy="1253971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EA9A701F-4524-45FC-B72E-06DDA0A64CB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63408" y="1740115"/>
            <a:ext cx="899024" cy="1253971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E7421015-AEF6-46A4-A3A8-F89B2733EAA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24386" y="1740115"/>
            <a:ext cx="899025" cy="1264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3847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268BC7CC-792A-4801-A27C-E72B641CBC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8297" y="0"/>
            <a:ext cx="1402160" cy="685800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2F38EAB5-1D1B-42F0-931E-A58597BBF8B5}"/>
              </a:ext>
            </a:extLst>
          </p:cNvPr>
          <p:cNvSpPr txBox="1"/>
          <p:nvPr/>
        </p:nvSpPr>
        <p:spPr>
          <a:xfrm>
            <a:off x="772357" y="497150"/>
            <a:ext cx="9516862" cy="64633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>
                <a:solidFill>
                  <a:srgbClr val="FFFF00"/>
                </a:solidFill>
              </a:rPr>
              <a:t>Wie bereite ich mich auf die Prüfungen vor?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266B5599-335E-4958-997A-1476086979E8}"/>
              </a:ext>
            </a:extLst>
          </p:cNvPr>
          <p:cNvSpPr txBox="1"/>
          <p:nvPr/>
        </p:nvSpPr>
        <p:spPr>
          <a:xfrm>
            <a:off x="772357" y="1143481"/>
            <a:ext cx="951686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/>
              <a:t>Vorbereitung auf die </a:t>
            </a:r>
            <a:r>
              <a:rPr lang="de-DE" sz="2400" b="1" u="sng" dirty="0"/>
              <a:t>von der Schule erstellten</a:t>
            </a:r>
            <a:r>
              <a:rPr lang="de-DE" sz="2400" dirty="0"/>
              <a:t> Prüfungen in </a:t>
            </a:r>
            <a:r>
              <a:rPr lang="de-DE" sz="2400" dirty="0" err="1"/>
              <a:t>GPG</a:t>
            </a:r>
            <a:r>
              <a:rPr lang="de-DE" sz="2400" dirty="0"/>
              <a:t> (75 min.), </a:t>
            </a:r>
            <a:r>
              <a:rPr lang="de-DE" sz="2400" dirty="0" err="1"/>
              <a:t>NuT</a:t>
            </a:r>
            <a:r>
              <a:rPr lang="de-DE" sz="2400" dirty="0"/>
              <a:t> (75 min.), Informatik (150 min.), ev. Religion (60 min.), kath. Religion (60 min.), Ethik (60 min.), Kunst (30 min. + 150 min. Praxis), Sport (30 min. + Praxis Leichtathletik und Fußball oder Basketball), Musik (30 min. + Praxis), Projektprüfung (Technik, </a:t>
            </a:r>
            <a:r>
              <a:rPr lang="de-DE" sz="2400" dirty="0" err="1"/>
              <a:t>WiK</a:t>
            </a:r>
            <a:r>
              <a:rPr lang="de-DE" sz="2400" dirty="0"/>
              <a:t>, Ernährung und Soziales 3-4 Tage mit arbeitspraktischem Teil, Projektmappe und Projektpräsentation)</a:t>
            </a:r>
          </a:p>
          <a:p>
            <a:endParaRPr lang="de-DE" sz="24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de-DE" sz="2400" dirty="0"/>
              <a:t>Skripte im Downloadbereich der Schulhomepage: </a:t>
            </a:r>
            <a:r>
              <a:rPr lang="de-DE" sz="2400" dirty="0" err="1">
                <a:hlinkClick r:id="rId3"/>
              </a:rPr>
              <a:t>www.ms-landau.de</a:t>
            </a:r>
            <a:endParaRPr lang="de-DE" sz="2400" dirty="0"/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de-DE" sz="2400" dirty="0" err="1"/>
              <a:t>Passwort</a:t>
            </a:r>
            <a:r>
              <a:rPr lang="de-DE" sz="2400" dirty="0"/>
              <a:t>: </a:t>
            </a:r>
            <a:r>
              <a:rPr lang="de-DE" sz="2400" b="1" dirty="0" err="1"/>
              <a:t>Quali</a:t>
            </a:r>
            <a:r>
              <a:rPr lang="de-DE" sz="2400" b="1" dirty="0"/>
              <a:t> und </a:t>
            </a:r>
            <a:r>
              <a:rPr lang="de-DE" sz="2400" b="1"/>
              <a:t>Quali2425</a:t>
            </a:r>
            <a:endParaRPr lang="de-DE" sz="24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de-DE" sz="2400" dirty="0"/>
              <a:t>Online-Quiz für die Theorieprüfung im Fach Sport: </a:t>
            </a:r>
            <a:r>
              <a:rPr lang="de-DE" sz="2400" dirty="0">
                <a:hlinkClick r:id="rId4"/>
              </a:rPr>
              <a:t>https://</a:t>
            </a:r>
            <a:r>
              <a:rPr lang="de-DE" sz="2400" dirty="0" err="1">
                <a:hlinkClick r:id="rId4"/>
              </a:rPr>
              <a:t>learningapps.org</a:t>
            </a:r>
            <a:r>
              <a:rPr lang="de-DE" sz="2400" dirty="0">
                <a:hlinkClick r:id="rId4"/>
              </a:rPr>
              <a:t>/</a:t>
            </a:r>
            <a:r>
              <a:rPr lang="de-DE" sz="2400" dirty="0" err="1">
                <a:hlinkClick r:id="rId4"/>
              </a:rPr>
              <a:t>display?v</a:t>
            </a:r>
            <a:r>
              <a:rPr lang="de-DE" sz="2400" dirty="0">
                <a:hlinkClick r:id="rId4"/>
              </a:rPr>
              <a:t>=</a:t>
            </a:r>
            <a:r>
              <a:rPr lang="de-DE" sz="2400" dirty="0" err="1">
                <a:hlinkClick r:id="rId4"/>
              </a:rPr>
              <a:t>pg5xn26k301</a:t>
            </a:r>
            <a:endParaRPr lang="de-DE" sz="2400" dirty="0"/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de-DE" sz="2400" dirty="0"/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36393235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268BC7CC-792A-4801-A27C-E72B641CBC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8297" y="0"/>
            <a:ext cx="1402160" cy="685800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2F38EAB5-1D1B-42F0-931E-A58597BBF8B5}"/>
              </a:ext>
            </a:extLst>
          </p:cNvPr>
          <p:cNvSpPr txBox="1"/>
          <p:nvPr/>
        </p:nvSpPr>
        <p:spPr>
          <a:xfrm>
            <a:off x="772357" y="497150"/>
            <a:ext cx="9516862" cy="64633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>
                <a:solidFill>
                  <a:srgbClr val="FFFF00"/>
                </a:solidFill>
              </a:rPr>
              <a:t>Wie bereite ich mich auf die Prüfungen vor?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266B5599-335E-4958-997A-1476086979E8}"/>
              </a:ext>
            </a:extLst>
          </p:cNvPr>
          <p:cNvSpPr txBox="1"/>
          <p:nvPr/>
        </p:nvSpPr>
        <p:spPr>
          <a:xfrm>
            <a:off x="932155" y="2228671"/>
            <a:ext cx="95168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endParaRPr lang="de-DE" sz="2400" dirty="0"/>
          </a:p>
          <a:p>
            <a:r>
              <a:rPr lang="de-DE" sz="4800" dirty="0"/>
              <a:t>Vielen Dank für ihre Aufmerksamkeit!</a:t>
            </a:r>
          </a:p>
        </p:txBody>
      </p:sp>
    </p:spTree>
    <p:extLst>
      <p:ext uri="{BB962C8B-B14F-4D97-AF65-F5344CB8AC3E}">
        <p14:creationId xmlns:p14="http://schemas.microsoft.com/office/powerpoint/2010/main" val="16675976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529</Words>
  <Application>Microsoft Office PowerPoint</Application>
  <PresentationFormat>Breitbild</PresentationFormat>
  <Paragraphs>70</Paragraphs>
  <Slides>12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Wingdings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Christian Ehrenreich</dc:creator>
  <cp:lastModifiedBy>Christian Josef Ehrenreich</cp:lastModifiedBy>
  <cp:revision>30</cp:revision>
  <dcterms:created xsi:type="dcterms:W3CDTF">2021-02-18T11:51:44Z</dcterms:created>
  <dcterms:modified xsi:type="dcterms:W3CDTF">2025-03-18T05:54:15Z</dcterms:modified>
</cp:coreProperties>
</file>